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handoutMasterIdLst>
    <p:handoutMasterId r:id="rId22"/>
  </p:handoutMasterIdLst>
  <p:sldIdLst>
    <p:sldId id="256" r:id="rId2"/>
    <p:sldId id="273" r:id="rId3"/>
    <p:sldId id="274" r:id="rId4"/>
    <p:sldId id="275" r:id="rId5"/>
    <p:sldId id="272" r:id="rId6"/>
    <p:sldId id="271" r:id="rId7"/>
    <p:sldId id="268" r:id="rId8"/>
    <p:sldId id="269" r:id="rId9"/>
    <p:sldId id="267" r:id="rId10"/>
    <p:sldId id="270" r:id="rId11"/>
    <p:sldId id="257" r:id="rId12"/>
    <p:sldId id="265" r:id="rId13"/>
    <p:sldId id="266" r:id="rId14"/>
    <p:sldId id="260" r:id="rId15"/>
    <p:sldId id="264" r:id="rId16"/>
    <p:sldId id="258" r:id="rId17"/>
    <p:sldId id="259" r:id="rId18"/>
    <p:sldId id="262"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64" autoAdjust="0"/>
  </p:normalViewPr>
  <p:slideViewPr>
    <p:cSldViewPr>
      <p:cViewPr varScale="1">
        <p:scale>
          <a:sx n="77" d="100"/>
          <a:sy n="77" d="100"/>
        </p:scale>
        <p:origin x="-1664"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0"/>
      <c:rotY val="26"/>
      <c:rAngAx val="0"/>
      <c:perspective val="10"/>
    </c:view3D>
    <c:floor>
      <c:thickness val="0"/>
    </c:floor>
    <c:sideWall>
      <c:thickness val="0"/>
    </c:sideWall>
    <c:backWall>
      <c:thickness val="0"/>
    </c:backWall>
    <c:plotArea>
      <c:layout>
        <c:manualLayout>
          <c:layoutTarget val="inner"/>
          <c:xMode val="edge"/>
          <c:yMode val="edge"/>
          <c:x val="0.00654439117996142"/>
          <c:y val="0.032523414781525"/>
          <c:w val="0.993455608820039"/>
          <c:h val="0.946194389893878"/>
        </c:manualLayout>
      </c:layout>
      <c:pie3DChart>
        <c:varyColors val="1"/>
        <c:ser>
          <c:idx val="0"/>
          <c:order val="0"/>
          <c:tx>
            <c:strRef>
              <c:f>Sheet1!$B$1</c:f>
              <c:strCache>
                <c:ptCount val="1"/>
                <c:pt idx="0">
                  <c:v>Sales</c:v>
                </c:pt>
              </c:strCache>
            </c:strRef>
          </c:tx>
          <c:explosion val="4"/>
          <c:dLbls>
            <c:dLbl>
              <c:idx val="0"/>
              <c:layout>
                <c:manualLayout>
                  <c:x val="0.0263320321525515"/>
                  <c:y val="0.00749414630461875"/>
                </c:manualLayout>
              </c:layout>
              <c:tx>
                <c:rich>
                  <a:bodyPr/>
                  <a:lstStyle/>
                  <a:p>
                    <a:r>
                      <a:rPr lang="en-US" dirty="0" smtClean="0"/>
                      <a:t>Fractal Change Management</a:t>
                    </a:r>
                    <a:br>
                      <a:rPr lang="en-US" dirty="0" smtClean="0"/>
                    </a:br>
                    <a:r>
                      <a:rPr lang="en-US" dirty="0" smtClean="0"/>
                      <a:t>2 </a:t>
                    </a:r>
                    <a:r>
                      <a:rPr lang="en-US" dirty="0"/>
                      <a:t>billion</a:t>
                    </a:r>
                  </a:p>
                </c:rich>
              </c:tx>
              <c:dLblPos val="bestFit"/>
              <c:showLegendKey val="0"/>
              <c:showVal val="1"/>
              <c:showCatName val="1"/>
              <c:showSerName val="0"/>
              <c:showPercent val="0"/>
              <c:showBubbleSize val="0"/>
              <c:separator> </c:separator>
            </c:dLbl>
            <c:dLbl>
              <c:idx val="1"/>
              <c:layout/>
              <c:tx>
                <c:rich>
                  <a:bodyPr/>
                  <a:lstStyle/>
                  <a:p>
                    <a:r>
                      <a:rPr lang="en-US" dirty="0" smtClean="0"/>
                      <a:t>Strategy Storytelling</a:t>
                    </a:r>
                    <a:br>
                      <a:rPr lang="en-US" dirty="0" smtClean="0"/>
                    </a:br>
                    <a:r>
                      <a:rPr lang="en-US" dirty="0" smtClean="0"/>
                      <a:t>2 </a:t>
                    </a:r>
                    <a:r>
                      <a:rPr lang="en-US" dirty="0"/>
                      <a:t>billion</a:t>
                    </a:r>
                  </a:p>
                </c:rich>
              </c:tx>
              <c:dLblPos val="outEnd"/>
              <c:showLegendKey val="0"/>
              <c:showVal val="1"/>
              <c:showCatName val="1"/>
              <c:showSerName val="0"/>
              <c:showPercent val="0"/>
              <c:showBubbleSize val="0"/>
              <c:separator> </c:separator>
            </c:dLbl>
            <c:dLbl>
              <c:idx val="2"/>
              <c:layout/>
              <c:tx>
                <c:rich>
                  <a:bodyPr/>
                  <a:lstStyle/>
                  <a:p>
                    <a:r>
                      <a:rPr lang="en-US" dirty="0" smtClean="0"/>
                      <a:t>Antenarrating</a:t>
                    </a:r>
                    <a:r>
                      <a:rPr lang="en-US" baseline="0" dirty="0" smtClean="0"/>
                      <a:t> Futures</a:t>
                    </a:r>
                    <a:r>
                      <a:rPr lang="en-US" dirty="0" smtClean="0"/>
                      <a:t> </a:t>
                    </a:r>
                    <a:br>
                      <a:rPr lang="en-US" dirty="0" smtClean="0"/>
                    </a:br>
                    <a:r>
                      <a:rPr lang="en-US" dirty="0" smtClean="0"/>
                      <a:t>4 </a:t>
                    </a:r>
                    <a:r>
                      <a:rPr lang="en-US" dirty="0"/>
                      <a:t>billion</a:t>
                    </a:r>
                  </a:p>
                </c:rich>
              </c:tx>
              <c:dLblPos val="outEnd"/>
              <c:showLegendKey val="0"/>
              <c:showVal val="1"/>
              <c:showCatName val="1"/>
              <c:showSerName val="0"/>
              <c:showPercent val="0"/>
              <c:showBubbleSize val="0"/>
              <c:separator> </c:separator>
            </c:dLbl>
            <c:dLbl>
              <c:idx val="3"/>
              <c:layout/>
              <c:tx>
                <c:rich>
                  <a:bodyPr/>
                  <a:lstStyle/>
                  <a:p>
                    <a:pPr>
                      <a:defRPr sz="2000"/>
                    </a:pPr>
                    <a:r>
                      <a:rPr lang="en-US" dirty="0" smtClean="0"/>
                      <a:t>Restorying</a:t>
                    </a:r>
                    <a:br>
                      <a:rPr lang="en-US" dirty="0" smtClean="0"/>
                    </a:br>
                    <a:r>
                      <a:rPr lang="en-US" dirty="0" smtClean="0"/>
                      <a:t>11 </a:t>
                    </a:r>
                    <a:r>
                      <a:rPr lang="en-US" dirty="0"/>
                      <a:t>billion</a:t>
                    </a:r>
                  </a:p>
                </c:rich>
              </c:tx>
              <c:numFmt formatCode="#,##0\ &quot;billion&quot;" sourceLinked="0"/>
              <c:spPr/>
              <c:dLblPos val="outEnd"/>
              <c:showLegendKey val="0"/>
              <c:showVal val="1"/>
              <c:showCatName val="1"/>
              <c:showSerName val="0"/>
              <c:showPercent val="0"/>
              <c:showBubbleSize val="0"/>
              <c:separator> </c:separator>
            </c:dLbl>
            <c:numFmt formatCode="#,##0\ &quot;billion&quot;" sourceLinked="0"/>
            <c:dLblPos val="outEnd"/>
            <c:showLegendKey val="0"/>
            <c:showVal val="1"/>
            <c:showCatName val="1"/>
            <c:showSerName val="0"/>
            <c:showPercent val="0"/>
            <c:showBubbleSize val="0"/>
            <c:separator> </c:separator>
            <c:showLeaderLines val="0"/>
          </c:dLbls>
          <c:cat>
            <c:strRef>
              <c:f>Sheet1!$A$2:$A$5</c:f>
              <c:strCache>
                <c:ptCount val="4"/>
                <c:pt idx="0">
                  <c:v>Seniors</c:v>
                </c:pt>
                <c:pt idx="1">
                  <c:v>Boomers</c:v>
                </c:pt>
                <c:pt idx="2">
                  <c:v>Gen X</c:v>
                </c:pt>
                <c:pt idx="3">
                  <c:v>Gen Y</c:v>
                </c:pt>
              </c:strCache>
            </c:strRef>
          </c:cat>
          <c:val>
            <c:numRef>
              <c:f>Sheet1!$B$2:$B$5</c:f>
              <c:numCache>
                <c:formatCode>General</c:formatCode>
                <c:ptCount val="4"/>
                <c:pt idx="0">
                  <c:v>1.9</c:v>
                </c:pt>
                <c:pt idx="1">
                  <c:v>2.0</c:v>
                </c:pt>
                <c:pt idx="2">
                  <c:v>4.0</c:v>
                </c:pt>
                <c:pt idx="3">
                  <c:v>11.0</c:v>
                </c:pt>
              </c:numCache>
            </c:numRef>
          </c:val>
        </c:ser>
        <c:dLbls>
          <c:showLegendKey val="0"/>
          <c:showVal val="0"/>
          <c:showCatName val="0"/>
          <c:showSerName val="0"/>
          <c:showPercent val="0"/>
          <c:showBubbleSize val="0"/>
          <c:showLeaderLines val="0"/>
        </c:dLbls>
      </c:pie3DChart>
    </c:plotArea>
    <c:plotVisOnly val="1"/>
    <c:dispBlanksAs val="gap"/>
    <c:showDLblsOverMax val="0"/>
  </c:chart>
  <c:txPr>
    <a:bodyPr/>
    <a:lstStyle/>
    <a:p>
      <a:pPr>
        <a:defRPr sz="1400" b="1">
          <a:solidFill>
            <a:schemeClr val="bg1"/>
          </a:solidFill>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7C5B0-5227-4C8B-AA01-92D448A818AF}" type="doc">
      <dgm:prSet loTypeId="urn:microsoft.com/office/officeart/2005/8/layout/radial6" loCatId="cycle" qsTypeId="urn:microsoft.com/office/officeart/2005/8/quickstyle/simple4" qsCatId="simple" csTypeId="urn:microsoft.com/office/officeart/2005/8/colors/accent4_2" csCatId="accent4" phldr="1"/>
      <dgm:spPr/>
      <dgm:t>
        <a:bodyPr/>
        <a:lstStyle/>
        <a:p>
          <a:endParaRPr lang="en-US"/>
        </a:p>
      </dgm:t>
    </dgm:pt>
    <dgm:pt modelId="{0AA34E75-C871-4636-82AC-E87B52167F2D}">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pt>
    <dgm:pt modelId="{7951B0F9-C179-4EF5-82AB-9C0960BAD989}" type="parTrans" cxnId="{650CFF69-2CB2-4304-8E6F-0C50330F4E83}">
      <dgm:prSet/>
      <dgm:spPr/>
      <dgm:t>
        <a:bodyPr/>
        <a:lstStyle/>
        <a:p>
          <a:endParaRPr lang="en-US"/>
        </a:p>
      </dgm:t>
    </dgm:pt>
    <dgm:pt modelId="{D4C38F3D-FB10-4FFF-B562-EB61B4FD0556}" type="sibTrans" cxnId="{650CFF69-2CB2-4304-8E6F-0C50330F4E83}">
      <dgm:prSet/>
      <dgm:spPr/>
      <dgm:t>
        <a:bodyPr/>
        <a:lstStyle/>
        <a:p>
          <a:endParaRPr lang="en-US"/>
        </a:p>
      </dgm:t>
    </dgm:pt>
    <dgm:pt modelId="{AC3E7205-C590-4C12-9D02-2D2D91E25E73}">
      <dgm:prSet phldrT="[Text]"/>
      <dgm:spPr/>
      <dgm:t>
        <a:bodyPr/>
        <a:lstStyle/>
        <a:p>
          <a:r>
            <a:rPr lang="en-US" dirty="0" smtClean="0"/>
            <a:t>STORYTELLING DYSFUNCTIONS</a:t>
          </a:r>
          <a:endParaRPr lang="en-US" dirty="0"/>
        </a:p>
      </dgm:t>
    </dgm:pt>
    <dgm:pt modelId="{C72E16C8-A3A3-4D61-BA9F-136C8BBE749A}" type="parTrans" cxnId="{3417AD69-EAA2-43F0-8528-859C472288BF}">
      <dgm:prSet/>
      <dgm:spPr/>
      <dgm:t>
        <a:bodyPr/>
        <a:lstStyle/>
        <a:p>
          <a:endParaRPr lang="en-US"/>
        </a:p>
      </dgm:t>
    </dgm:pt>
    <dgm:pt modelId="{188A0AD8-3361-466A-980F-FD629CABEA5D}" type="sibTrans" cxnId="{3417AD69-EAA2-43F0-8528-859C472288BF}">
      <dgm:prSet/>
      <dgm:spPr/>
      <dgm:t>
        <a:bodyPr/>
        <a:lstStyle/>
        <a:p>
          <a:endParaRPr lang="en-US"/>
        </a:p>
      </dgm:t>
    </dgm:pt>
    <dgm:pt modelId="{053550CC-D558-47D3-BB85-AEC146FC1E73}">
      <dgm:prSet phldrT="[Text]"/>
      <dgm:spPr/>
      <dgm:t>
        <a:bodyPr/>
        <a:lstStyle/>
        <a:p>
          <a:r>
            <a:rPr lang="en-US" dirty="0" smtClean="0"/>
            <a:t>STORYTELLING Behaviors</a:t>
          </a:r>
          <a:endParaRPr lang="en-US" dirty="0"/>
        </a:p>
      </dgm:t>
    </dgm:pt>
    <dgm:pt modelId="{EEAEC8F7-C456-4B17-A39A-8C9F0CE7FF7F}" type="parTrans" cxnId="{671463A1-BD77-4E7B-8641-51B69E711DE6}">
      <dgm:prSet/>
      <dgm:spPr/>
      <dgm:t>
        <a:bodyPr/>
        <a:lstStyle/>
        <a:p>
          <a:endParaRPr lang="en-US"/>
        </a:p>
      </dgm:t>
    </dgm:pt>
    <dgm:pt modelId="{274A1F7C-FF7D-49DF-BC19-A31740450024}" type="sibTrans" cxnId="{671463A1-BD77-4E7B-8641-51B69E711DE6}">
      <dgm:prSet/>
      <dgm:spPr/>
      <dgm:t>
        <a:bodyPr/>
        <a:lstStyle/>
        <a:p>
          <a:endParaRPr lang="en-US"/>
        </a:p>
      </dgm:t>
    </dgm:pt>
    <dgm:pt modelId="{C86AF644-A202-465B-986C-F66F4C0A09FE}">
      <dgm:prSet phldrT="[Text]"/>
      <dgm:spPr/>
      <dgm:t>
        <a:bodyPr/>
        <a:lstStyle/>
        <a:p>
          <a:r>
            <a:rPr lang="en-US" dirty="0" smtClean="0"/>
            <a:t>STORYTELLING Hidden Costs</a:t>
          </a:r>
          <a:endParaRPr lang="en-US" dirty="0"/>
        </a:p>
      </dgm:t>
    </dgm:pt>
    <dgm:pt modelId="{C779C0AF-D271-4A58-BB19-C35BD8C60CE1}" type="parTrans" cxnId="{A154A5B9-5EC8-471A-96F8-FE21466BD2C0}">
      <dgm:prSet/>
      <dgm:spPr/>
      <dgm:t>
        <a:bodyPr/>
        <a:lstStyle/>
        <a:p>
          <a:endParaRPr lang="en-US"/>
        </a:p>
      </dgm:t>
    </dgm:pt>
    <dgm:pt modelId="{FD225BFA-EC92-4709-8193-75F266C9714F}" type="sibTrans" cxnId="{A154A5B9-5EC8-471A-96F8-FE21466BD2C0}">
      <dgm:prSet/>
      <dgm:spPr/>
      <dgm:t>
        <a:bodyPr/>
        <a:lstStyle/>
        <a:p>
          <a:endParaRPr lang="en-US"/>
        </a:p>
      </dgm:t>
    </dgm:pt>
    <dgm:pt modelId="{ABCADF7A-7ED1-44EC-B608-BFA2456D0BF1}">
      <dgm:prSet phldrT="[Text]"/>
      <dgm:spPr/>
      <dgm:t>
        <a:bodyPr/>
        <a:lstStyle/>
        <a:p>
          <a:r>
            <a:rPr lang="en-US" dirty="0" smtClean="0"/>
            <a:t>STORYTELLING Structures</a:t>
          </a:r>
          <a:endParaRPr lang="en-US" dirty="0"/>
        </a:p>
      </dgm:t>
    </dgm:pt>
    <dgm:pt modelId="{8A1E2C0D-A1DE-4345-9535-20746F249212}" type="parTrans" cxnId="{9426A0FF-575B-4451-AC2F-24F426AAFB4C}">
      <dgm:prSet/>
      <dgm:spPr/>
      <dgm:t>
        <a:bodyPr/>
        <a:lstStyle/>
        <a:p>
          <a:endParaRPr lang="en-US"/>
        </a:p>
      </dgm:t>
    </dgm:pt>
    <dgm:pt modelId="{550C664F-08C6-4AB0-A8BA-427258162553}" type="sibTrans" cxnId="{9426A0FF-575B-4451-AC2F-24F426AAFB4C}">
      <dgm:prSet/>
      <dgm:spPr/>
      <dgm:t>
        <a:bodyPr/>
        <a:lstStyle/>
        <a:p>
          <a:endParaRPr lang="en-US"/>
        </a:p>
      </dgm:t>
    </dgm:pt>
    <dgm:pt modelId="{DA4DB111-7C98-44ED-BC7C-C91D7DDAE81E}" type="pres">
      <dgm:prSet presAssocID="{78A7C5B0-5227-4C8B-AA01-92D448A818AF}" presName="Name0" presStyleCnt="0">
        <dgm:presLayoutVars>
          <dgm:chMax val="1"/>
          <dgm:dir/>
          <dgm:animLvl val="ctr"/>
          <dgm:resizeHandles val="exact"/>
        </dgm:presLayoutVars>
      </dgm:prSet>
      <dgm:spPr/>
      <dgm:t>
        <a:bodyPr/>
        <a:lstStyle/>
        <a:p>
          <a:endParaRPr lang="en-US"/>
        </a:p>
      </dgm:t>
    </dgm:pt>
    <dgm:pt modelId="{E6AF0A74-5C53-4808-8A77-31B80B0E5BF6}" type="pres">
      <dgm:prSet presAssocID="{0AA34E75-C871-4636-82AC-E87B52167F2D}" presName="centerShape" presStyleLbl="node0" presStyleIdx="0" presStyleCnt="1" custScaleX="191991" custScaleY="176335"/>
      <dgm:spPr/>
      <dgm:t>
        <a:bodyPr/>
        <a:lstStyle/>
        <a:p>
          <a:endParaRPr lang="en-US"/>
        </a:p>
      </dgm:t>
    </dgm:pt>
    <dgm:pt modelId="{21E2B31A-E4B2-4ECF-88AA-8FCC85E6F254}" type="pres">
      <dgm:prSet presAssocID="{AC3E7205-C590-4C12-9D02-2D2D91E25E73}" presName="node" presStyleLbl="node1" presStyleIdx="0" presStyleCnt="4">
        <dgm:presLayoutVars>
          <dgm:bulletEnabled val="1"/>
        </dgm:presLayoutVars>
      </dgm:prSet>
      <dgm:spPr/>
      <dgm:t>
        <a:bodyPr/>
        <a:lstStyle/>
        <a:p>
          <a:endParaRPr lang="en-US"/>
        </a:p>
      </dgm:t>
    </dgm:pt>
    <dgm:pt modelId="{A740D28C-C6E5-4D3D-829E-B2E72DEC6932}" type="pres">
      <dgm:prSet presAssocID="{AC3E7205-C590-4C12-9D02-2D2D91E25E73}" presName="dummy" presStyleCnt="0"/>
      <dgm:spPr/>
    </dgm:pt>
    <dgm:pt modelId="{C09C0B9D-C626-4352-937F-E565C32A1F1A}" type="pres">
      <dgm:prSet presAssocID="{188A0AD8-3361-466A-980F-FD629CABEA5D}" presName="sibTrans" presStyleLbl="sibTrans2D1" presStyleIdx="0" presStyleCnt="4"/>
      <dgm:spPr/>
      <dgm:t>
        <a:bodyPr/>
        <a:lstStyle/>
        <a:p>
          <a:endParaRPr lang="en-US"/>
        </a:p>
      </dgm:t>
    </dgm:pt>
    <dgm:pt modelId="{18949E23-5716-41EE-8482-AD899487C22A}" type="pres">
      <dgm:prSet presAssocID="{053550CC-D558-47D3-BB85-AEC146FC1E73}" presName="node" presStyleLbl="node1" presStyleIdx="1" presStyleCnt="4">
        <dgm:presLayoutVars>
          <dgm:bulletEnabled val="1"/>
        </dgm:presLayoutVars>
      </dgm:prSet>
      <dgm:spPr/>
      <dgm:t>
        <a:bodyPr/>
        <a:lstStyle/>
        <a:p>
          <a:endParaRPr lang="en-US"/>
        </a:p>
      </dgm:t>
    </dgm:pt>
    <dgm:pt modelId="{22544C63-152D-4BA0-B4E1-6E36758E97BB}" type="pres">
      <dgm:prSet presAssocID="{053550CC-D558-47D3-BB85-AEC146FC1E73}" presName="dummy" presStyleCnt="0"/>
      <dgm:spPr/>
    </dgm:pt>
    <dgm:pt modelId="{47906407-956C-4DBE-95F5-60B3E34737A1}" type="pres">
      <dgm:prSet presAssocID="{274A1F7C-FF7D-49DF-BC19-A31740450024}" presName="sibTrans" presStyleLbl="sibTrans2D1" presStyleIdx="1" presStyleCnt="4"/>
      <dgm:spPr/>
      <dgm:t>
        <a:bodyPr/>
        <a:lstStyle/>
        <a:p>
          <a:endParaRPr lang="en-US"/>
        </a:p>
      </dgm:t>
    </dgm:pt>
    <dgm:pt modelId="{585FE9A8-D8F9-48B3-BD89-BCB8D40C3B62}" type="pres">
      <dgm:prSet presAssocID="{C86AF644-A202-465B-986C-F66F4C0A09FE}" presName="node" presStyleLbl="node1" presStyleIdx="2" presStyleCnt="4">
        <dgm:presLayoutVars>
          <dgm:bulletEnabled val="1"/>
        </dgm:presLayoutVars>
      </dgm:prSet>
      <dgm:spPr/>
      <dgm:t>
        <a:bodyPr/>
        <a:lstStyle/>
        <a:p>
          <a:endParaRPr lang="en-US"/>
        </a:p>
      </dgm:t>
    </dgm:pt>
    <dgm:pt modelId="{61A87214-CB21-4889-AF91-57B4116DD7F6}" type="pres">
      <dgm:prSet presAssocID="{C86AF644-A202-465B-986C-F66F4C0A09FE}" presName="dummy" presStyleCnt="0"/>
      <dgm:spPr/>
    </dgm:pt>
    <dgm:pt modelId="{607E6A0A-3655-4CA6-91D8-44B285A4941A}" type="pres">
      <dgm:prSet presAssocID="{FD225BFA-EC92-4709-8193-75F266C9714F}" presName="sibTrans" presStyleLbl="sibTrans2D1" presStyleIdx="2" presStyleCnt="4"/>
      <dgm:spPr/>
      <dgm:t>
        <a:bodyPr/>
        <a:lstStyle/>
        <a:p>
          <a:endParaRPr lang="en-US"/>
        </a:p>
      </dgm:t>
    </dgm:pt>
    <dgm:pt modelId="{819BC320-0E3F-4F15-A919-57F70CA02FCD}" type="pres">
      <dgm:prSet presAssocID="{ABCADF7A-7ED1-44EC-B608-BFA2456D0BF1}" presName="node" presStyleLbl="node1" presStyleIdx="3" presStyleCnt="4">
        <dgm:presLayoutVars>
          <dgm:bulletEnabled val="1"/>
        </dgm:presLayoutVars>
      </dgm:prSet>
      <dgm:spPr/>
      <dgm:t>
        <a:bodyPr/>
        <a:lstStyle/>
        <a:p>
          <a:endParaRPr lang="en-US"/>
        </a:p>
      </dgm:t>
    </dgm:pt>
    <dgm:pt modelId="{46156E6F-80BF-4EEB-9889-1CA1A20B7461}" type="pres">
      <dgm:prSet presAssocID="{ABCADF7A-7ED1-44EC-B608-BFA2456D0BF1}" presName="dummy" presStyleCnt="0"/>
      <dgm:spPr/>
    </dgm:pt>
    <dgm:pt modelId="{0DD71EEF-493C-4E91-89BE-3AD922D5DFEC}" type="pres">
      <dgm:prSet presAssocID="{550C664F-08C6-4AB0-A8BA-427258162553}" presName="sibTrans" presStyleLbl="sibTrans2D1" presStyleIdx="3" presStyleCnt="4"/>
      <dgm:spPr/>
      <dgm:t>
        <a:bodyPr/>
        <a:lstStyle/>
        <a:p>
          <a:endParaRPr lang="en-US"/>
        </a:p>
      </dgm:t>
    </dgm:pt>
  </dgm:ptLst>
  <dgm:cxnLst>
    <dgm:cxn modelId="{20C6A2B0-AD1C-8849-AB14-755E6A7E661E}" type="presOf" srcId="{FD225BFA-EC92-4709-8193-75F266C9714F}" destId="{607E6A0A-3655-4CA6-91D8-44B285A4941A}" srcOrd="0" destOrd="0" presId="urn:microsoft.com/office/officeart/2005/8/layout/radial6"/>
    <dgm:cxn modelId="{1D77120F-0045-D448-B0EA-9BF5AAAAD9F4}" type="presOf" srcId="{ABCADF7A-7ED1-44EC-B608-BFA2456D0BF1}" destId="{819BC320-0E3F-4F15-A919-57F70CA02FCD}" srcOrd="0" destOrd="0" presId="urn:microsoft.com/office/officeart/2005/8/layout/radial6"/>
    <dgm:cxn modelId="{C001F941-490A-1648-A450-D388C71C239B}" type="presOf" srcId="{274A1F7C-FF7D-49DF-BC19-A31740450024}" destId="{47906407-956C-4DBE-95F5-60B3E34737A1}" srcOrd="0" destOrd="0" presId="urn:microsoft.com/office/officeart/2005/8/layout/radial6"/>
    <dgm:cxn modelId="{8880B93C-1B4A-7D42-B4AB-C446EC42309A}" type="presOf" srcId="{AC3E7205-C590-4C12-9D02-2D2D91E25E73}" destId="{21E2B31A-E4B2-4ECF-88AA-8FCC85E6F254}" srcOrd="0" destOrd="0" presId="urn:microsoft.com/office/officeart/2005/8/layout/radial6"/>
    <dgm:cxn modelId="{9426A0FF-575B-4451-AC2F-24F426AAFB4C}" srcId="{0AA34E75-C871-4636-82AC-E87B52167F2D}" destId="{ABCADF7A-7ED1-44EC-B608-BFA2456D0BF1}" srcOrd="3" destOrd="0" parTransId="{8A1E2C0D-A1DE-4345-9535-20746F249212}" sibTransId="{550C664F-08C6-4AB0-A8BA-427258162553}"/>
    <dgm:cxn modelId="{A154A5B9-5EC8-471A-96F8-FE21466BD2C0}" srcId="{0AA34E75-C871-4636-82AC-E87B52167F2D}" destId="{C86AF644-A202-465B-986C-F66F4C0A09FE}" srcOrd="2" destOrd="0" parTransId="{C779C0AF-D271-4A58-BB19-C35BD8C60CE1}" sibTransId="{FD225BFA-EC92-4709-8193-75F266C9714F}"/>
    <dgm:cxn modelId="{D9C45CD5-FC89-9B40-A918-7A8A427C4F80}" type="presOf" srcId="{053550CC-D558-47D3-BB85-AEC146FC1E73}" destId="{18949E23-5716-41EE-8482-AD899487C22A}" srcOrd="0" destOrd="0" presId="urn:microsoft.com/office/officeart/2005/8/layout/radial6"/>
    <dgm:cxn modelId="{E3592B41-2874-234B-88F9-1E79E05CE2FC}" type="presOf" srcId="{0AA34E75-C871-4636-82AC-E87B52167F2D}" destId="{E6AF0A74-5C53-4808-8A77-31B80B0E5BF6}" srcOrd="0" destOrd="0" presId="urn:microsoft.com/office/officeart/2005/8/layout/radial6"/>
    <dgm:cxn modelId="{9CF7C57B-7F66-9648-83D3-E1AC8B00E729}" type="presOf" srcId="{550C664F-08C6-4AB0-A8BA-427258162553}" destId="{0DD71EEF-493C-4E91-89BE-3AD922D5DFEC}" srcOrd="0" destOrd="0" presId="urn:microsoft.com/office/officeart/2005/8/layout/radial6"/>
    <dgm:cxn modelId="{EAD11EB5-3A66-EF40-9C7D-FF3F592708C8}" type="presOf" srcId="{188A0AD8-3361-466A-980F-FD629CABEA5D}" destId="{C09C0B9D-C626-4352-937F-E565C32A1F1A}" srcOrd="0" destOrd="0" presId="urn:microsoft.com/office/officeart/2005/8/layout/radial6"/>
    <dgm:cxn modelId="{671463A1-BD77-4E7B-8641-51B69E711DE6}" srcId="{0AA34E75-C871-4636-82AC-E87B52167F2D}" destId="{053550CC-D558-47D3-BB85-AEC146FC1E73}" srcOrd="1" destOrd="0" parTransId="{EEAEC8F7-C456-4B17-A39A-8C9F0CE7FF7F}" sibTransId="{274A1F7C-FF7D-49DF-BC19-A31740450024}"/>
    <dgm:cxn modelId="{DDA2C85E-9C1A-C143-88A0-90C3A326887D}" type="presOf" srcId="{78A7C5B0-5227-4C8B-AA01-92D448A818AF}" destId="{DA4DB111-7C98-44ED-BC7C-C91D7DDAE81E}" srcOrd="0" destOrd="0" presId="urn:microsoft.com/office/officeart/2005/8/layout/radial6"/>
    <dgm:cxn modelId="{3417AD69-EAA2-43F0-8528-859C472288BF}" srcId="{0AA34E75-C871-4636-82AC-E87B52167F2D}" destId="{AC3E7205-C590-4C12-9D02-2D2D91E25E73}" srcOrd="0" destOrd="0" parTransId="{C72E16C8-A3A3-4D61-BA9F-136C8BBE749A}" sibTransId="{188A0AD8-3361-466A-980F-FD629CABEA5D}"/>
    <dgm:cxn modelId="{650CFF69-2CB2-4304-8E6F-0C50330F4E83}" srcId="{78A7C5B0-5227-4C8B-AA01-92D448A818AF}" destId="{0AA34E75-C871-4636-82AC-E87B52167F2D}" srcOrd="0" destOrd="0" parTransId="{7951B0F9-C179-4EF5-82AB-9C0960BAD989}" sibTransId="{D4C38F3D-FB10-4FFF-B562-EB61B4FD0556}"/>
    <dgm:cxn modelId="{617C094F-D8B7-7148-AF7D-56D2E55BCDC8}" type="presOf" srcId="{C86AF644-A202-465B-986C-F66F4C0A09FE}" destId="{585FE9A8-D8F9-48B3-BD89-BCB8D40C3B62}" srcOrd="0" destOrd="0" presId="urn:microsoft.com/office/officeart/2005/8/layout/radial6"/>
    <dgm:cxn modelId="{870A1B0E-EC3C-1B4D-B410-6DF11572357E}" type="presParOf" srcId="{DA4DB111-7C98-44ED-BC7C-C91D7DDAE81E}" destId="{E6AF0A74-5C53-4808-8A77-31B80B0E5BF6}" srcOrd="0" destOrd="0" presId="urn:microsoft.com/office/officeart/2005/8/layout/radial6"/>
    <dgm:cxn modelId="{E344E006-F61E-6742-9B3D-692832CAF3D9}" type="presParOf" srcId="{DA4DB111-7C98-44ED-BC7C-C91D7DDAE81E}" destId="{21E2B31A-E4B2-4ECF-88AA-8FCC85E6F254}" srcOrd="1" destOrd="0" presId="urn:microsoft.com/office/officeart/2005/8/layout/radial6"/>
    <dgm:cxn modelId="{1561485A-D036-BF42-8EA8-E9A9BD0CFA9A}" type="presParOf" srcId="{DA4DB111-7C98-44ED-BC7C-C91D7DDAE81E}" destId="{A740D28C-C6E5-4D3D-829E-B2E72DEC6932}" srcOrd="2" destOrd="0" presId="urn:microsoft.com/office/officeart/2005/8/layout/radial6"/>
    <dgm:cxn modelId="{5995A829-73DD-324D-AB96-0FFA3D37C3F3}" type="presParOf" srcId="{DA4DB111-7C98-44ED-BC7C-C91D7DDAE81E}" destId="{C09C0B9D-C626-4352-937F-E565C32A1F1A}" srcOrd="3" destOrd="0" presId="urn:microsoft.com/office/officeart/2005/8/layout/radial6"/>
    <dgm:cxn modelId="{B8752518-ABEE-264D-8B48-7FABF9321A5A}" type="presParOf" srcId="{DA4DB111-7C98-44ED-BC7C-C91D7DDAE81E}" destId="{18949E23-5716-41EE-8482-AD899487C22A}" srcOrd="4" destOrd="0" presId="urn:microsoft.com/office/officeart/2005/8/layout/radial6"/>
    <dgm:cxn modelId="{A97BF557-B372-AF4F-9850-EB0E1C3ED2D5}" type="presParOf" srcId="{DA4DB111-7C98-44ED-BC7C-C91D7DDAE81E}" destId="{22544C63-152D-4BA0-B4E1-6E36758E97BB}" srcOrd="5" destOrd="0" presId="urn:microsoft.com/office/officeart/2005/8/layout/radial6"/>
    <dgm:cxn modelId="{E363ECC9-9D2B-4D4D-A272-E2E29823C52A}" type="presParOf" srcId="{DA4DB111-7C98-44ED-BC7C-C91D7DDAE81E}" destId="{47906407-956C-4DBE-95F5-60B3E34737A1}" srcOrd="6" destOrd="0" presId="urn:microsoft.com/office/officeart/2005/8/layout/radial6"/>
    <dgm:cxn modelId="{4C502812-8F32-344F-8C54-31CB75AFC2EE}" type="presParOf" srcId="{DA4DB111-7C98-44ED-BC7C-C91D7DDAE81E}" destId="{585FE9A8-D8F9-48B3-BD89-BCB8D40C3B62}" srcOrd="7" destOrd="0" presId="urn:microsoft.com/office/officeart/2005/8/layout/radial6"/>
    <dgm:cxn modelId="{ECBA31B3-3AFB-A14A-895A-979CD686E9E4}" type="presParOf" srcId="{DA4DB111-7C98-44ED-BC7C-C91D7DDAE81E}" destId="{61A87214-CB21-4889-AF91-57B4116DD7F6}" srcOrd="8" destOrd="0" presId="urn:microsoft.com/office/officeart/2005/8/layout/radial6"/>
    <dgm:cxn modelId="{B7C1DA8A-3A8C-0B4D-85A7-243A47F67A2D}" type="presParOf" srcId="{DA4DB111-7C98-44ED-BC7C-C91D7DDAE81E}" destId="{607E6A0A-3655-4CA6-91D8-44B285A4941A}" srcOrd="9" destOrd="0" presId="urn:microsoft.com/office/officeart/2005/8/layout/radial6"/>
    <dgm:cxn modelId="{8A4B14BF-92B5-9246-AF4A-E3A8DCFE658C}" type="presParOf" srcId="{DA4DB111-7C98-44ED-BC7C-C91D7DDAE81E}" destId="{819BC320-0E3F-4F15-A919-57F70CA02FCD}" srcOrd="10" destOrd="0" presId="urn:microsoft.com/office/officeart/2005/8/layout/radial6"/>
    <dgm:cxn modelId="{228BBEA4-8E8A-8F47-9E4F-9810F1E699EC}" type="presParOf" srcId="{DA4DB111-7C98-44ED-BC7C-C91D7DDAE81E}" destId="{46156E6F-80BF-4EEB-9889-1CA1A20B7461}" srcOrd="11" destOrd="0" presId="urn:microsoft.com/office/officeart/2005/8/layout/radial6"/>
    <dgm:cxn modelId="{2EDC1517-2F56-8848-AD1A-EB8BCCFA1F91}" type="presParOf" srcId="{DA4DB111-7C98-44ED-BC7C-C91D7DDAE81E}" destId="{0DD71EEF-493C-4E91-89BE-3AD922D5DFE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1C97F8-6948-4E48-B054-2FE8A4A246DC}" type="doc">
      <dgm:prSet loTypeId="urn:microsoft.com/office/officeart/2005/8/layout/gear1" loCatId="cycle" qsTypeId="urn:microsoft.com/office/officeart/2005/8/quickstyle/simple4" qsCatId="simple" csTypeId="urn:microsoft.com/office/officeart/2005/8/colors/colorful1" csCatId="colorful" phldr="1"/>
      <dgm:spPr/>
    </dgm:pt>
    <dgm:pt modelId="{5F74AB2D-BE75-4095-A9F9-2F67BF3E8736}">
      <dgm:prSet phldrT="[Text]"/>
      <dgm:spPr/>
      <dgm:t>
        <a:bodyPr/>
        <a:lstStyle/>
        <a:p>
          <a:r>
            <a:rPr lang="en-US" dirty="0" smtClean="0"/>
            <a:t>TAYLORISM</a:t>
          </a:r>
          <a:endParaRPr lang="en-US" dirty="0"/>
        </a:p>
      </dgm:t>
    </dgm:pt>
    <dgm:pt modelId="{D4878F5B-BBC6-44B8-AB30-E598CE2D0466}" type="parTrans" cxnId="{5DA26837-6DE2-4BE5-964D-D4EA0FEB7050}">
      <dgm:prSet/>
      <dgm:spPr/>
      <dgm:t>
        <a:bodyPr/>
        <a:lstStyle/>
        <a:p>
          <a:endParaRPr lang="en-US"/>
        </a:p>
      </dgm:t>
    </dgm:pt>
    <dgm:pt modelId="{8C5F543C-ACCA-4BC5-B11D-0C2B2812F8C3}" type="sibTrans" cxnId="{5DA26837-6DE2-4BE5-964D-D4EA0FEB7050}">
      <dgm:prSet/>
      <dgm:spPr/>
      <dgm:t>
        <a:bodyPr/>
        <a:lstStyle/>
        <a:p>
          <a:endParaRPr lang="en-US"/>
        </a:p>
      </dgm:t>
    </dgm:pt>
    <dgm:pt modelId="{40FC4BAE-9554-43DD-B61C-7E5ABC7A4E29}">
      <dgm:prSet phldrT="[Text]"/>
      <dgm:spPr/>
      <dgm:t>
        <a:bodyPr/>
        <a:lstStyle/>
        <a:p>
          <a:r>
            <a:rPr lang="en-US" dirty="0" smtClean="0"/>
            <a:t>FAYOLISM</a:t>
          </a:r>
          <a:endParaRPr lang="en-US" dirty="0"/>
        </a:p>
      </dgm:t>
    </dgm:pt>
    <dgm:pt modelId="{D16F7F21-5C98-4236-B921-367635CE3CB8}" type="parTrans" cxnId="{CEC2EB48-B38F-4FCE-A2B8-2A3BCEE163D5}">
      <dgm:prSet/>
      <dgm:spPr/>
      <dgm:t>
        <a:bodyPr/>
        <a:lstStyle/>
        <a:p>
          <a:endParaRPr lang="en-US"/>
        </a:p>
      </dgm:t>
    </dgm:pt>
    <dgm:pt modelId="{0DD345F7-D25D-45CF-B416-DC70421975D6}" type="sibTrans" cxnId="{CEC2EB48-B38F-4FCE-A2B8-2A3BCEE163D5}">
      <dgm:prSet/>
      <dgm:spPr/>
      <dgm:t>
        <a:bodyPr/>
        <a:lstStyle/>
        <a:p>
          <a:endParaRPr lang="en-US"/>
        </a:p>
      </dgm:t>
    </dgm:pt>
    <dgm:pt modelId="{80F1F3F4-DB5F-45E8-9BA1-F12FEA266516}">
      <dgm:prSet phldrT="[Text]"/>
      <dgm:spPr/>
      <dgm:t>
        <a:bodyPr/>
        <a:lstStyle/>
        <a:p>
          <a:r>
            <a:rPr lang="en-US" smtClean="0"/>
            <a:t>WEBERISM</a:t>
          </a:r>
          <a:endParaRPr lang="en-US" dirty="0"/>
        </a:p>
      </dgm:t>
    </dgm:pt>
    <dgm:pt modelId="{4E9BBBBB-FFB1-43CA-A581-7196EA3E72BC}" type="parTrans" cxnId="{5BF3DCE9-74FD-4726-9FBD-6BDD89BC8E8E}">
      <dgm:prSet/>
      <dgm:spPr/>
      <dgm:t>
        <a:bodyPr/>
        <a:lstStyle/>
        <a:p>
          <a:endParaRPr lang="en-US"/>
        </a:p>
      </dgm:t>
    </dgm:pt>
    <dgm:pt modelId="{88F16F48-A404-426B-B8DC-226F7574F915}" type="sibTrans" cxnId="{5BF3DCE9-74FD-4726-9FBD-6BDD89BC8E8E}">
      <dgm:prSet/>
      <dgm:spPr/>
      <dgm:t>
        <a:bodyPr/>
        <a:lstStyle/>
        <a:p>
          <a:endParaRPr lang="en-US"/>
        </a:p>
      </dgm:t>
    </dgm:pt>
    <dgm:pt modelId="{1443F633-AD14-4064-81B3-09A365469148}" type="pres">
      <dgm:prSet presAssocID="{0E1C97F8-6948-4E48-B054-2FE8A4A246DC}" presName="composite" presStyleCnt="0">
        <dgm:presLayoutVars>
          <dgm:chMax val="3"/>
          <dgm:animLvl val="lvl"/>
          <dgm:resizeHandles val="exact"/>
        </dgm:presLayoutVars>
      </dgm:prSet>
      <dgm:spPr/>
    </dgm:pt>
    <dgm:pt modelId="{02416898-003B-47FB-A816-2552670B387F}" type="pres">
      <dgm:prSet presAssocID="{5F74AB2D-BE75-4095-A9F9-2F67BF3E8736}" presName="gear1" presStyleLbl="node1" presStyleIdx="0" presStyleCnt="3">
        <dgm:presLayoutVars>
          <dgm:chMax val="1"/>
          <dgm:bulletEnabled val="1"/>
        </dgm:presLayoutVars>
      </dgm:prSet>
      <dgm:spPr/>
      <dgm:t>
        <a:bodyPr/>
        <a:lstStyle/>
        <a:p>
          <a:endParaRPr lang="en-US"/>
        </a:p>
      </dgm:t>
    </dgm:pt>
    <dgm:pt modelId="{B60383D9-40F0-4D38-A4FE-ACA1D5F1DD0D}" type="pres">
      <dgm:prSet presAssocID="{5F74AB2D-BE75-4095-A9F9-2F67BF3E8736}" presName="gear1srcNode" presStyleLbl="node1" presStyleIdx="0" presStyleCnt="3"/>
      <dgm:spPr/>
      <dgm:t>
        <a:bodyPr/>
        <a:lstStyle/>
        <a:p>
          <a:endParaRPr lang="en-US"/>
        </a:p>
      </dgm:t>
    </dgm:pt>
    <dgm:pt modelId="{BFD10B66-4C2A-474D-9C35-3B2B12E0A153}" type="pres">
      <dgm:prSet presAssocID="{5F74AB2D-BE75-4095-A9F9-2F67BF3E8736}" presName="gear1dstNode" presStyleLbl="node1" presStyleIdx="0" presStyleCnt="3"/>
      <dgm:spPr/>
      <dgm:t>
        <a:bodyPr/>
        <a:lstStyle/>
        <a:p>
          <a:endParaRPr lang="en-US"/>
        </a:p>
      </dgm:t>
    </dgm:pt>
    <dgm:pt modelId="{E5198C07-5BA3-48B4-8DA8-BB3C63451B9B}" type="pres">
      <dgm:prSet presAssocID="{40FC4BAE-9554-43DD-B61C-7E5ABC7A4E29}" presName="gear2" presStyleLbl="node1" presStyleIdx="1" presStyleCnt="3">
        <dgm:presLayoutVars>
          <dgm:chMax val="1"/>
          <dgm:bulletEnabled val="1"/>
        </dgm:presLayoutVars>
      </dgm:prSet>
      <dgm:spPr/>
      <dgm:t>
        <a:bodyPr/>
        <a:lstStyle/>
        <a:p>
          <a:endParaRPr lang="en-US"/>
        </a:p>
      </dgm:t>
    </dgm:pt>
    <dgm:pt modelId="{B1C31940-6625-41B9-8C03-51BA0A55DC4F}" type="pres">
      <dgm:prSet presAssocID="{40FC4BAE-9554-43DD-B61C-7E5ABC7A4E29}" presName="gear2srcNode" presStyleLbl="node1" presStyleIdx="1" presStyleCnt="3"/>
      <dgm:spPr/>
      <dgm:t>
        <a:bodyPr/>
        <a:lstStyle/>
        <a:p>
          <a:endParaRPr lang="en-US"/>
        </a:p>
      </dgm:t>
    </dgm:pt>
    <dgm:pt modelId="{7AA15EAB-9A1D-4B4E-9865-3EE979A87D92}" type="pres">
      <dgm:prSet presAssocID="{40FC4BAE-9554-43DD-B61C-7E5ABC7A4E29}" presName="gear2dstNode" presStyleLbl="node1" presStyleIdx="1" presStyleCnt="3"/>
      <dgm:spPr/>
      <dgm:t>
        <a:bodyPr/>
        <a:lstStyle/>
        <a:p>
          <a:endParaRPr lang="en-US"/>
        </a:p>
      </dgm:t>
    </dgm:pt>
    <dgm:pt modelId="{BD2A0860-83DC-46E8-897B-278C568FA30F}" type="pres">
      <dgm:prSet presAssocID="{80F1F3F4-DB5F-45E8-9BA1-F12FEA266516}" presName="gear3" presStyleLbl="node1" presStyleIdx="2" presStyleCnt="3"/>
      <dgm:spPr/>
      <dgm:t>
        <a:bodyPr/>
        <a:lstStyle/>
        <a:p>
          <a:endParaRPr lang="en-US"/>
        </a:p>
      </dgm:t>
    </dgm:pt>
    <dgm:pt modelId="{DA2C9449-9261-491F-970E-39F7BEFBBFDC}" type="pres">
      <dgm:prSet presAssocID="{80F1F3F4-DB5F-45E8-9BA1-F12FEA266516}" presName="gear3tx" presStyleLbl="node1" presStyleIdx="2" presStyleCnt="3">
        <dgm:presLayoutVars>
          <dgm:chMax val="1"/>
          <dgm:bulletEnabled val="1"/>
        </dgm:presLayoutVars>
      </dgm:prSet>
      <dgm:spPr/>
      <dgm:t>
        <a:bodyPr/>
        <a:lstStyle/>
        <a:p>
          <a:endParaRPr lang="en-US"/>
        </a:p>
      </dgm:t>
    </dgm:pt>
    <dgm:pt modelId="{0D444996-AEAD-4A95-98DF-C6C9A9567317}" type="pres">
      <dgm:prSet presAssocID="{80F1F3F4-DB5F-45E8-9BA1-F12FEA266516}" presName="gear3srcNode" presStyleLbl="node1" presStyleIdx="2" presStyleCnt="3"/>
      <dgm:spPr/>
      <dgm:t>
        <a:bodyPr/>
        <a:lstStyle/>
        <a:p>
          <a:endParaRPr lang="en-US"/>
        </a:p>
      </dgm:t>
    </dgm:pt>
    <dgm:pt modelId="{3F1ADF3E-F6EA-4020-84A7-D665932FC920}" type="pres">
      <dgm:prSet presAssocID="{80F1F3F4-DB5F-45E8-9BA1-F12FEA266516}" presName="gear3dstNode" presStyleLbl="node1" presStyleIdx="2" presStyleCnt="3"/>
      <dgm:spPr/>
      <dgm:t>
        <a:bodyPr/>
        <a:lstStyle/>
        <a:p>
          <a:endParaRPr lang="en-US"/>
        </a:p>
      </dgm:t>
    </dgm:pt>
    <dgm:pt modelId="{11A8A44F-295E-4CCE-93C8-47B01A4BA973}" type="pres">
      <dgm:prSet presAssocID="{8C5F543C-ACCA-4BC5-B11D-0C2B2812F8C3}" presName="connector1" presStyleLbl="sibTrans2D1" presStyleIdx="0" presStyleCnt="3"/>
      <dgm:spPr/>
      <dgm:t>
        <a:bodyPr/>
        <a:lstStyle/>
        <a:p>
          <a:endParaRPr lang="en-US"/>
        </a:p>
      </dgm:t>
    </dgm:pt>
    <dgm:pt modelId="{433F4F49-D7E8-4827-A871-A86C630AAB94}" type="pres">
      <dgm:prSet presAssocID="{0DD345F7-D25D-45CF-B416-DC70421975D6}" presName="connector2" presStyleLbl="sibTrans2D1" presStyleIdx="1" presStyleCnt="3"/>
      <dgm:spPr/>
      <dgm:t>
        <a:bodyPr/>
        <a:lstStyle/>
        <a:p>
          <a:endParaRPr lang="en-US"/>
        </a:p>
      </dgm:t>
    </dgm:pt>
    <dgm:pt modelId="{8269EA21-B256-4E6A-8984-36D161A1E5B1}" type="pres">
      <dgm:prSet presAssocID="{88F16F48-A404-426B-B8DC-226F7574F915}" presName="connector3" presStyleLbl="sibTrans2D1" presStyleIdx="2" presStyleCnt="3"/>
      <dgm:spPr/>
      <dgm:t>
        <a:bodyPr/>
        <a:lstStyle/>
        <a:p>
          <a:endParaRPr lang="en-US"/>
        </a:p>
      </dgm:t>
    </dgm:pt>
  </dgm:ptLst>
  <dgm:cxnLst>
    <dgm:cxn modelId="{E35C5F35-47FA-3B41-915F-7A46FEEC4D49}" type="presOf" srcId="{80F1F3F4-DB5F-45E8-9BA1-F12FEA266516}" destId="{DA2C9449-9261-491F-970E-39F7BEFBBFDC}" srcOrd="1" destOrd="0" presId="urn:microsoft.com/office/officeart/2005/8/layout/gear1"/>
    <dgm:cxn modelId="{5DA26837-6DE2-4BE5-964D-D4EA0FEB7050}" srcId="{0E1C97F8-6948-4E48-B054-2FE8A4A246DC}" destId="{5F74AB2D-BE75-4095-A9F9-2F67BF3E8736}" srcOrd="0" destOrd="0" parTransId="{D4878F5B-BBC6-44B8-AB30-E598CE2D0466}" sibTransId="{8C5F543C-ACCA-4BC5-B11D-0C2B2812F8C3}"/>
    <dgm:cxn modelId="{4AE66D4A-5E9D-D048-AEAA-0D14F4ED9844}" type="presOf" srcId="{5F74AB2D-BE75-4095-A9F9-2F67BF3E8736}" destId="{BFD10B66-4C2A-474D-9C35-3B2B12E0A153}" srcOrd="2" destOrd="0" presId="urn:microsoft.com/office/officeart/2005/8/layout/gear1"/>
    <dgm:cxn modelId="{23FD8F7F-4BF9-AF46-B70E-211ED636FECC}" type="presOf" srcId="{80F1F3F4-DB5F-45E8-9BA1-F12FEA266516}" destId="{3F1ADF3E-F6EA-4020-84A7-D665932FC920}" srcOrd="3" destOrd="0" presId="urn:microsoft.com/office/officeart/2005/8/layout/gear1"/>
    <dgm:cxn modelId="{E79BE1E9-7D99-CC40-B5DD-034C3D2656BD}" type="presOf" srcId="{5F74AB2D-BE75-4095-A9F9-2F67BF3E8736}" destId="{B60383D9-40F0-4D38-A4FE-ACA1D5F1DD0D}" srcOrd="1" destOrd="0" presId="urn:microsoft.com/office/officeart/2005/8/layout/gear1"/>
    <dgm:cxn modelId="{4343BC67-C68C-D54A-87AD-A8002B1302D3}" type="presOf" srcId="{88F16F48-A404-426B-B8DC-226F7574F915}" destId="{8269EA21-B256-4E6A-8984-36D161A1E5B1}" srcOrd="0" destOrd="0" presId="urn:microsoft.com/office/officeart/2005/8/layout/gear1"/>
    <dgm:cxn modelId="{CEC2EB48-B38F-4FCE-A2B8-2A3BCEE163D5}" srcId="{0E1C97F8-6948-4E48-B054-2FE8A4A246DC}" destId="{40FC4BAE-9554-43DD-B61C-7E5ABC7A4E29}" srcOrd="1" destOrd="0" parTransId="{D16F7F21-5C98-4236-B921-367635CE3CB8}" sibTransId="{0DD345F7-D25D-45CF-B416-DC70421975D6}"/>
    <dgm:cxn modelId="{AED50E9F-889C-CA4E-A15A-EF4BCAC59E1C}" type="presOf" srcId="{40FC4BAE-9554-43DD-B61C-7E5ABC7A4E29}" destId="{B1C31940-6625-41B9-8C03-51BA0A55DC4F}" srcOrd="1" destOrd="0" presId="urn:microsoft.com/office/officeart/2005/8/layout/gear1"/>
    <dgm:cxn modelId="{39F02FD7-F70A-1643-8BD1-E27DDD2D4F6E}" type="presOf" srcId="{8C5F543C-ACCA-4BC5-B11D-0C2B2812F8C3}" destId="{11A8A44F-295E-4CCE-93C8-47B01A4BA973}" srcOrd="0" destOrd="0" presId="urn:microsoft.com/office/officeart/2005/8/layout/gear1"/>
    <dgm:cxn modelId="{15CFFE57-8092-094B-AF80-1CB75A431A1F}" type="presOf" srcId="{5F74AB2D-BE75-4095-A9F9-2F67BF3E8736}" destId="{02416898-003B-47FB-A816-2552670B387F}" srcOrd="0" destOrd="0" presId="urn:microsoft.com/office/officeart/2005/8/layout/gear1"/>
    <dgm:cxn modelId="{A9E34636-9A5E-9444-BBAC-C47C3936FE9A}" type="presOf" srcId="{80F1F3F4-DB5F-45E8-9BA1-F12FEA266516}" destId="{0D444996-AEAD-4A95-98DF-C6C9A9567317}" srcOrd="2" destOrd="0" presId="urn:microsoft.com/office/officeart/2005/8/layout/gear1"/>
    <dgm:cxn modelId="{C480AE39-50F4-724A-AED5-51859C230383}" type="presOf" srcId="{40FC4BAE-9554-43DD-B61C-7E5ABC7A4E29}" destId="{7AA15EAB-9A1D-4B4E-9865-3EE979A87D92}" srcOrd="2" destOrd="0" presId="urn:microsoft.com/office/officeart/2005/8/layout/gear1"/>
    <dgm:cxn modelId="{CC3817C8-8484-D34E-A3BE-DDF26C8E17E0}" type="presOf" srcId="{0E1C97F8-6948-4E48-B054-2FE8A4A246DC}" destId="{1443F633-AD14-4064-81B3-09A365469148}" srcOrd="0" destOrd="0" presId="urn:microsoft.com/office/officeart/2005/8/layout/gear1"/>
    <dgm:cxn modelId="{5BF3DCE9-74FD-4726-9FBD-6BDD89BC8E8E}" srcId="{0E1C97F8-6948-4E48-B054-2FE8A4A246DC}" destId="{80F1F3F4-DB5F-45E8-9BA1-F12FEA266516}" srcOrd="2" destOrd="0" parTransId="{4E9BBBBB-FFB1-43CA-A581-7196EA3E72BC}" sibTransId="{88F16F48-A404-426B-B8DC-226F7574F915}"/>
    <dgm:cxn modelId="{D35B5B27-97D3-8F4B-9494-B5B93E33E756}" type="presOf" srcId="{80F1F3F4-DB5F-45E8-9BA1-F12FEA266516}" destId="{BD2A0860-83DC-46E8-897B-278C568FA30F}" srcOrd="0" destOrd="0" presId="urn:microsoft.com/office/officeart/2005/8/layout/gear1"/>
    <dgm:cxn modelId="{CE1ECAFA-2686-334E-9510-D76C370EFD53}" type="presOf" srcId="{0DD345F7-D25D-45CF-B416-DC70421975D6}" destId="{433F4F49-D7E8-4827-A871-A86C630AAB94}" srcOrd="0" destOrd="0" presId="urn:microsoft.com/office/officeart/2005/8/layout/gear1"/>
    <dgm:cxn modelId="{B482CF7E-EC5C-8044-8C26-43387F8ED5C1}" type="presOf" srcId="{40FC4BAE-9554-43DD-B61C-7E5ABC7A4E29}" destId="{E5198C07-5BA3-48B4-8DA8-BB3C63451B9B}" srcOrd="0" destOrd="0" presId="urn:microsoft.com/office/officeart/2005/8/layout/gear1"/>
    <dgm:cxn modelId="{B8437724-3970-1247-81E1-64BCF2EDD23E}" type="presParOf" srcId="{1443F633-AD14-4064-81B3-09A365469148}" destId="{02416898-003B-47FB-A816-2552670B387F}" srcOrd="0" destOrd="0" presId="urn:microsoft.com/office/officeart/2005/8/layout/gear1"/>
    <dgm:cxn modelId="{4070BA00-2340-C548-86A4-17D1B800CAB1}" type="presParOf" srcId="{1443F633-AD14-4064-81B3-09A365469148}" destId="{B60383D9-40F0-4D38-A4FE-ACA1D5F1DD0D}" srcOrd="1" destOrd="0" presId="urn:microsoft.com/office/officeart/2005/8/layout/gear1"/>
    <dgm:cxn modelId="{4D20BDF3-228E-9E4D-B06C-1909526495BE}" type="presParOf" srcId="{1443F633-AD14-4064-81B3-09A365469148}" destId="{BFD10B66-4C2A-474D-9C35-3B2B12E0A153}" srcOrd="2" destOrd="0" presId="urn:microsoft.com/office/officeart/2005/8/layout/gear1"/>
    <dgm:cxn modelId="{366DD040-2E12-8A4A-ABE6-212210D13952}" type="presParOf" srcId="{1443F633-AD14-4064-81B3-09A365469148}" destId="{E5198C07-5BA3-48B4-8DA8-BB3C63451B9B}" srcOrd="3" destOrd="0" presId="urn:microsoft.com/office/officeart/2005/8/layout/gear1"/>
    <dgm:cxn modelId="{7EBF9F79-13CA-5240-9171-3CCB12EF3E92}" type="presParOf" srcId="{1443F633-AD14-4064-81B3-09A365469148}" destId="{B1C31940-6625-41B9-8C03-51BA0A55DC4F}" srcOrd="4" destOrd="0" presId="urn:microsoft.com/office/officeart/2005/8/layout/gear1"/>
    <dgm:cxn modelId="{EBD82E28-04EF-A244-8739-F92C68C6A20B}" type="presParOf" srcId="{1443F633-AD14-4064-81B3-09A365469148}" destId="{7AA15EAB-9A1D-4B4E-9865-3EE979A87D92}" srcOrd="5" destOrd="0" presId="urn:microsoft.com/office/officeart/2005/8/layout/gear1"/>
    <dgm:cxn modelId="{F14B8C11-4FF8-2249-9403-3E35A9BE7A5F}" type="presParOf" srcId="{1443F633-AD14-4064-81B3-09A365469148}" destId="{BD2A0860-83DC-46E8-897B-278C568FA30F}" srcOrd="6" destOrd="0" presId="urn:microsoft.com/office/officeart/2005/8/layout/gear1"/>
    <dgm:cxn modelId="{34A6C3F0-8DA8-5347-9FA8-209A1C758298}" type="presParOf" srcId="{1443F633-AD14-4064-81B3-09A365469148}" destId="{DA2C9449-9261-491F-970E-39F7BEFBBFDC}" srcOrd="7" destOrd="0" presId="urn:microsoft.com/office/officeart/2005/8/layout/gear1"/>
    <dgm:cxn modelId="{5D359904-074D-0446-839C-F637219ECDBA}" type="presParOf" srcId="{1443F633-AD14-4064-81B3-09A365469148}" destId="{0D444996-AEAD-4A95-98DF-C6C9A9567317}" srcOrd="8" destOrd="0" presId="urn:microsoft.com/office/officeart/2005/8/layout/gear1"/>
    <dgm:cxn modelId="{4920FE26-1444-4B48-9EDB-E300A3A4CE91}" type="presParOf" srcId="{1443F633-AD14-4064-81B3-09A365469148}" destId="{3F1ADF3E-F6EA-4020-84A7-D665932FC920}" srcOrd="9" destOrd="0" presId="urn:microsoft.com/office/officeart/2005/8/layout/gear1"/>
    <dgm:cxn modelId="{FB903E0E-9F35-7245-B1F9-DFA96859DC1D}" type="presParOf" srcId="{1443F633-AD14-4064-81B3-09A365469148}" destId="{11A8A44F-295E-4CCE-93C8-47B01A4BA973}" srcOrd="10" destOrd="0" presId="urn:microsoft.com/office/officeart/2005/8/layout/gear1"/>
    <dgm:cxn modelId="{C1B135EC-6FF3-FB45-B1FF-88E4ECB9850E}" type="presParOf" srcId="{1443F633-AD14-4064-81B3-09A365469148}" destId="{433F4F49-D7E8-4827-A871-A86C630AAB94}" srcOrd="11" destOrd="0" presId="urn:microsoft.com/office/officeart/2005/8/layout/gear1"/>
    <dgm:cxn modelId="{83F3A739-3CA3-7246-80BD-1A973AB62CE7}" type="presParOf" srcId="{1443F633-AD14-4064-81B3-09A365469148}" destId="{8269EA21-B256-4E6A-8984-36D161A1E5B1}"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C01A80-DDCA-4156-8CDB-A1022CFDE0A0}" type="doc">
      <dgm:prSet loTypeId="urn:microsoft.com/office/officeart/2005/8/layout/matrix3" loCatId="matrix" qsTypeId="urn:microsoft.com/office/officeart/2005/8/quickstyle/simple4" qsCatId="simple" csTypeId="urn:microsoft.com/office/officeart/2005/8/colors/colorful1" csCatId="colorful" phldr="1"/>
      <dgm:spPr/>
      <dgm:t>
        <a:bodyPr/>
        <a:lstStyle/>
        <a:p>
          <a:endParaRPr lang="en-US"/>
        </a:p>
      </dgm:t>
    </dgm:pt>
    <dgm:pt modelId="{30D69008-53A5-4E5D-B87F-90B599EAE600}">
      <dgm:prSet phldrT="[Text]"/>
      <dgm:spPr/>
      <dgm:t>
        <a:bodyPr/>
        <a:lstStyle/>
        <a:p>
          <a:r>
            <a:rPr lang="en-US" dirty="0" smtClean="0"/>
            <a:t>SEAM is already Full of Storytelling</a:t>
          </a:r>
          <a:endParaRPr lang="en-US" dirty="0"/>
        </a:p>
      </dgm:t>
    </dgm:pt>
    <dgm:pt modelId="{94958B12-8407-4EDD-8686-C098991DC7A9}" type="parTrans" cxnId="{15CB17E2-5D20-4A0D-B680-3154035C5364}">
      <dgm:prSet/>
      <dgm:spPr/>
      <dgm:t>
        <a:bodyPr/>
        <a:lstStyle/>
        <a:p>
          <a:endParaRPr lang="en-US"/>
        </a:p>
      </dgm:t>
    </dgm:pt>
    <dgm:pt modelId="{7BC86163-6994-40DF-A5D8-E08A85828B65}" type="sibTrans" cxnId="{15CB17E2-5D20-4A0D-B680-3154035C5364}">
      <dgm:prSet/>
      <dgm:spPr/>
      <dgm:t>
        <a:bodyPr/>
        <a:lstStyle/>
        <a:p>
          <a:endParaRPr lang="en-US"/>
        </a:p>
      </dgm:t>
    </dgm:pt>
    <dgm:pt modelId="{84BA1941-2BC0-4D6F-8C22-3D32DF780ED4}">
      <dgm:prSet phldrT="[Text]"/>
      <dgm:spPr/>
      <dgm:t>
        <a:bodyPr/>
        <a:lstStyle/>
        <a:p>
          <a:r>
            <a:rPr lang="en-US" dirty="0" smtClean="0"/>
            <a:t>Pay Attention to Material Storytelling</a:t>
          </a:r>
          <a:endParaRPr lang="en-US" dirty="0"/>
        </a:p>
      </dgm:t>
    </dgm:pt>
    <dgm:pt modelId="{CE87BDD3-F1A9-4643-89EF-8E379E607930}" type="parTrans" cxnId="{72F07E75-BBE8-4EFB-9814-9FBA90A847E0}">
      <dgm:prSet/>
      <dgm:spPr/>
      <dgm:t>
        <a:bodyPr/>
        <a:lstStyle/>
        <a:p>
          <a:endParaRPr lang="en-US"/>
        </a:p>
      </dgm:t>
    </dgm:pt>
    <dgm:pt modelId="{DACC0CD6-522C-4B0C-B2AB-2DAB9079D536}" type="sibTrans" cxnId="{72F07E75-BBE8-4EFB-9814-9FBA90A847E0}">
      <dgm:prSet/>
      <dgm:spPr/>
      <dgm:t>
        <a:bodyPr/>
        <a:lstStyle/>
        <a:p>
          <a:endParaRPr lang="en-US"/>
        </a:p>
      </dgm:t>
    </dgm:pt>
    <dgm:pt modelId="{0988F712-5851-4378-A591-271752B740DC}">
      <dgm:prSet phldrT="[Text]"/>
      <dgm:spPr/>
      <dgm:t>
        <a:bodyPr/>
        <a:lstStyle/>
        <a:p>
          <a:r>
            <a:rPr lang="en-US" dirty="0" smtClean="0"/>
            <a:t>Strategy is Storytelling</a:t>
          </a:r>
          <a:endParaRPr lang="en-US" dirty="0"/>
        </a:p>
      </dgm:t>
    </dgm:pt>
    <dgm:pt modelId="{3C6759A9-68D8-4D45-BC71-D9DF1407E218}" type="parTrans" cxnId="{A06D3958-33BA-41BC-8D44-2AFA9CC9B589}">
      <dgm:prSet/>
      <dgm:spPr/>
      <dgm:t>
        <a:bodyPr/>
        <a:lstStyle/>
        <a:p>
          <a:endParaRPr lang="en-US"/>
        </a:p>
      </dgm:t>
    </dgm:pt>
    <dgm:pt modelId="{E1968246-7A62-4797-BFD2-D57E8659443E}" type="sibTrans" cxnId="{A06D3958-33BA-41BC-8D44-2AFA9CC9B589}">
      <dgm:prSet/>
      <dgm:spPr/>
      <dgm:t>
        <a:bodyPr/>
        <a:lstStyle/>
        <a:p>
          <a:endParaRPr lang="en-US"/>
        </a:p>
      </dgm:t>
    </dgm:pt>
    <dgm:pt modelId="{C878F137-0A5B-4BA0-9721-8924FE860BD3}">
      <dgm:prSet phldrT="[Text]"/>
      <dgm:spPr/>
      <dgm:t>
        <a:bodyPr/>
        <a:lstStyle/>
        <a:p>
          <a:r>
            <a:rPr lang="en-US" dirty="0" smtClean="0"/>
            <a:t>3C’s is already Storytelling</a:t>
          </a:r>
          <a:endParaRPr lang="en-US" dirty="0"/>
        </a:p>
      </dgm:t>
    </dgm:pt>
    <dgm:pt modelId="{CE8B4EAA-AB9D-41A4-ABDF-577093838368}" type="parTrans" cxnId="{9BA528A6-339C-40F8-A2D8-66F6B458CF97}">
      <dgm:prSet/>
      <dgm:spPr/>
      <dgm:t>
        <a:bodyPr/>
        <a:lstStyle/>
        <a:p>
          <a:endParaRPr lang="en-US"/>
        </a:p>
      </dgm:t>
    </dgm:pt>
    <dgm:pt modelId="{F4CDCE75-20C5-4E90-AEE3-958FF32C0D99}" type="sibTrans" cxnId="{9BA528A6-339C-40F8-A2D8-66F6B458CF97}">
      <dgm:prSet/>
      <dgm:spPr/>
      <dgm:t>
        <a:bodyPr/>
        <a:lstStyle/>
        <a:p>
          <a:endParaRPr lang="en-US"/>
        </a:p>
      </dgm:t>
    </dgm:pt>
    <dgm:pt modelId="{72ACE9CA-2ADD-4FFF-BE17-1EF68E6700EB}" type="pres">
      <dgm:prSet presAssocID="{C1C01A80-DDCA-4156-8CDB-A1022CFDE0A0}" presName="matrix" presStyleCnt="0">
        <dgm:presLayoutVars>
          <dgm:chMax val="1"/>
          <dgm:dir/>
          <dgm:resizeHandles val="exact"/>
        </dgm:presLayoutVars>
      </dgm:prSet>
      <dgm:spPr/>
      <dgm:t>
        <a:bodyPr/>
        <a:lstStyle/>
        <a:p>
          <a:endParaRPr lang="en-US"/>
        </a:p>
      </dgm:t>
    </dgm:pt>
    <dgm:pt modelId="{1B093AD9-015E-43B6-AC10-A94E6F366FB9}" type="pres">
      <dgm:prSet presAssocID="{C1C01A80-DDCA-4156-8CDB-A1022CFDE0A0}" presName="diamond" presStyleLbl="bgShp" presStyleIdx="0" presStyleCnt="1"/>
      <dgm:spPr/>
    </dgm:pt>
    <dgm:pt modelId="{4A211BB0-F835-4E86-B266-18691425E5E9}" type="pres">
      <dgm:prSet presAssocID="{C1C01A80-DDCA-4156-8CDB-A1022CFDE0A0}" presName="quad1" presStyleLbl="node1" presStyleIdx="0" presStyleCnt="4">
        <dgm:presLayoutVars>
          <dgm:chMax val="0"/>
          <dgm:chPref val="0"/>
          <dgm:bulletEnabled val="1"/>
        </dgm:presLayoutVars>
      </dgm:prSet>
      <dgm:spPr/>
      <dgm:t>
        <a:bodyPr/>
        <a:lstStyle/>
        <a:p>
          <a:endParaRPr lang="en-US"/>
        </a:p>
      </dgm:t>
    </dgm:pt>
    <dgm:pt modelId="{C2B51BD5-5A4F-4365-A76C-D59BBBE62C86}" type="pres">
      <dgm:prSet presAssocID="{C1C01A80-DDCA-4156-8CDB-A1022CFDE0A0}" presName="quad2" presStyleLbl="node1" presStyleIdx="1" presStyleCnt="4">
        <dgm:presLayoutVars>
          <dgm:chMax val="0"/>
          <dgm:chPref val="0"/>
          <dgm:bulletEnabled val="1"/>
        </dgm:presLayoutVars>
      </dgm:prSet>
      <dgm:spPr/>
      <dgm:t>
        <a:bodyPr/>
        <a:lstStyle/>
        <a:p>
          <a:endParaRPr lang="en-US"/>
        </a:p>
      </dgm:t>
    </dgm:pt>
    <dgm:pt modelId="{73A91614-9B3D-43BA-AA9F-AEAC86EAE993}" type="pres">
      <dgm:prSet presAssocID="{C1C01A80-DDCA-4156-8CDB-A1022CFDE0A0}" presName="quad3" presStyleLbl="node1" presStyleIdx="2" presStyleCnt="4">
        <dgm:presLayoutVars>
          <dgm:chMax val="0"/>
          <dgm:chPref val="0"/>
          <dgm:bulletEnabled val="1"/>
        </dgm:presLayoutVars>
      </dgm:prSet>
      <dgm:spPr/>
      <dgm:t>
        <a:bodyPr/>
        <a:lstStyle/>
        <a:p>
          <a:endParaRPr lang="en-US"/>
        </a:p>
      </dgm:t>
    </dgm:pt>
    <dgm:pt modelId="{F0A5EA68-263D-4FB7-B774-F68EEBE0AB0A}" type="pres">
      <dgm:prSet presAssocID="{C1C01A80-DDCA-4156-8CDB-A1022CFDE0A0}" presName="quad4" presStyleLbl="node1" presStyleIdx="3" presStyleCnt="4">
        <dgm:presLayoutVars>
          <dgm:chMax val="0"/>
          <dgm:chPref val="0"/>
          <dgm:bulletEnabled val="1"/>
        </dgm:presLayoutVars>
      </dgm:prSet>
      <dgm:spPr/>
      <dgm:t>
        <a:bodyPr/>
        <a:lstStyle/>
        <a:p>
          <a:endParaRPr lang="en-US"/>
        </a:p>
      </dgm:t>
    </dgm:pt>
  </dgm:ptLst>
  <dgm:cxnLst>
    <dgm:cxn modelId="{9A9472E0-4E30-48ED-8883-BBE886598816}" type="presOf" srcId="{30D69008-53A5-4E5D-B87F-90B599EAE600}" destId="{4A211BB0-F835-4E86-B266-18691425E5E9}" srcOrd="0" destOrd="0" presId="urn:microsoft.com/office/officeart/2005/8/layout/matrix3"/>
    <dgm:cxn modelId="{15CB17E2-5D20-4A0D-B680-3154035C5364}" srcId="{C1C01A80-DDCA-4156-8CDB-A1022CFDE0A0}" destId="{30D69008-53A5-4E5D-B87F-90B599EAE600}" srcOrd="0" destOrd="0" parTransId="{94958B12-8407-4EDD-8686-C098991DC7A9}" sibTransId="{7BC86163-6994-40DF-A5D8-E08A85828B65}"/>
    <dgm:cxn modelId="{FFE2DF02-FA1B-49A1-ACA0-C43E63B251DA}" type="presOf" srcId="{C878F137-0A5B-4BA0-9721-8924FE860BD3}" destId="{F0A5EA68-263D-4FB7-B774-F68EEBE0AB0A}" srcOrd="0" destOrd="0" presId="urn:microsoft.com/office/officeart/2005/8/layout/matrix3"/>
    <dgm:cxn modelId="{D4B6FDF5-3D41-42F7-9FD4-860C41B11B7C}" type="presOf" srcId="{0988F712-5851-4378-A591-271752B740DC}" destId="{73A91614-9B3D-43BA-AA9F-AEAC86EAE993}" srcOrd="0" destOrd="0" presId="urn:microsoft.com/office/officeart/2005/8/layout/matrix3"/>
    <dgm:cxn modelId="{9BA528A6-339C-40F8-A2D8-66F6B458CF97}" srcId="{C1C01A80-DDCA-4156-8CDB-A1022CFDE0A0}" destId="{C878F137-0A5B-4BA0-9721-8924FE860BD3}" srcOrd="3" destOrd="0" parTransId="{CE8B4EAA-AB9D-41A4-ABDF-577093838368}" sibTransId="{F4CDCE75-20C5-4E90-AEE3-958FF32C0D99}"/>
    <dgm:cxn modelId="{7EEFD61E-33A7-46CA-BBD8-9BDAD0FF37C1}" type="presOf" srcId="{84BA1941-2BC0-4D6F-8C22-3D32DF780ED4}" destId="{C2B51BD5-5A4F-4365-A76C-D59BBBE62C86}" srcOrd="0" destOrd="0" presId="urn:microsoft.com/office/officeart/2005/8/layout/matrix3"/>
    <dgm:cxn modelId="{A06D3958-33BA-41BC-8D44-2AFA9CC9B589}" srcId="{C1C01A80-DDCA-4156-8CDB-A1022CFDE0A0}" destId="{0988F712-5851-4378-A591-271752B740DC}" srcOrd="2" destOrd="0" parTransId="{3C6759A9-68D8-4D45-BC71-D9DF1407E218}" sibTransId="{E1968246-7A62-4797-BFD2-D57E8659443E}"/>
    <dgm:cxn modelId="{41646B9F-B3A1-4A89-8D9A-012530AF63D7}" type="presOf" srcId="{C1C01A80-DDCA-4156-8CDB-A1022CFDE0A0}" destId="{72ACE9CA-2ADD-4FFF-BE17-1EF68E6700EB}" srcOrd="0" destOrd="0" presId="urn:microsoft.com/office/officeart/2005/8/layout/matrix3"/>
    <dgm:cxn modelId="{72F07E75-BBE8-4EFB-9814-9FBA90A847E0}" srcId="{C1C01A80-DDCA-4156-8CDB-A1022CFDE0A0}" destId="{84BA1941-2BC0-4D6F-8C22-3D32DF780ED4}" srcOrd="1" destOrd="0" parTransId="{CE87BDD3-F1A9-4643-89EF-8E379E607930}" sibTransId="{DACC0CD6-522C-4B0C-B2AB-2DAB9079D536}"/>
    <dgm:cxn modelId="{931E2668-B579-40F1-8A04-F4357E5A4EA2}" type="presParOf" srcId="{72ACE9CA-2ADD-4FFF-BE17-1EF68E6700EB}" destId="{1B093AD9-015E-43B6-AC10-A94E6F366FB9}" srcOrd="0" destOrd="0" presId="urn:microsoft.com/office/officeart/2005/8/layout/matrix3"/>
    <dgm:cxn modelId="{BDA9D5E8-158C-4698-A4FE-0081CBE49042}" type="presParOf" srcId="{72ACE9CA-2ADD-4FFF-BE17-1EF68E6700EB}" destId="{4A211BB0-F835-4E86-B266-18691425E5E9}" srcOrd="1" destOrd="0" presId="urn:microsoft.com/office/officeart/2005/8/layout/matrix3"/>
    <dgm:cxn modelId="{3CE3BA39-91F8-4D90-8F98-0CFF49B92B2E}" type="presParOf" srcId="{72ACE9CA-2ADD-4FFF-BE17-1EF68E6700EB}" destId="{C2B51BD5-5A4F-4365-A76C-D59BBBE62C86}" srcOrd="2" destOrd="0" presId="urn:microsoft.com/office/officeart/2005/8/layout/matrix3"/>
    <dgm:cxn modelId="{D24A423C-10A9-495D-B694-7748C730FF0C}" type="presParOf" srcId="{72ACE9CA-2ADD-4FFF-BE17-1EF68E6700EB}" destId="{73A91614-9B3D-43BA-AA9F-AEAC86EAE993}" srcOrd="3" destOrd="0" presId="urn:microsoft.com/office/officeart/2005/8/layout/matrix3"/>
    <dgm:cxn modelId="{C7654A38-1CD2-4E24-B57D-B8FCD451B324}" type="presParOf" srcId="{72ACE9CA-2ADD-4FFF-BE17-1EF68E6700EB}" destId="{F0A5EA68-263D-4FB7-B774-F68EEBE0AB0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A7C5B0-5227-4C8B-AA01-92D448A818AF}" type="doc">
      <dgm:prSet loTypeId="urn:microsoft.com/office/officeart/2005/8/layout/radial6" loCatId="cycle" qsTypeId="urn:microsoft.com/office/officeart/2005/8/quickstyle/simple4" qsCatId="simple" csTypeId="urn:microsoft.com/office/officeart/2005/8/colors/accent4_2" csCatId="accent4" phldr="1"/>
      <dgm:spPr/>
      <dgm:t>
        <a:bodyPr/>
        <a:lstStyle/>
        <a:p>
          <a:endParaRPr lang="en-US"/>
        </a:p>
      </dgm:t>
    </dgm:pt>
    <dgm:pt modelId="{0AA34E75-C871-4636-82AC-E87B52167F2D}">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pt>
    <dgm:pt modelId="{7951B0F9-C179-4EF5-82AB-9C0960BAD989}" type="parTrans" cxnId="{650CFF69-2CB2-4304-8E6F-0C50330F4E83}">
      <dgm:prSet/>
      <dgm:spPr/>
      <dgm:t>
        <a:bodyPr/>
        <a:lstStyle/>
        <a:p>
          <a:endParaRPr lang="en-US"/>
        </a:p>
      </dgm:t>
    </dgm:pt>
    <dgm:pt modelId="{D4C38F3D-FB10-4FFF-B562-EB61B4FD0556}" type="sibTrans" cxnId="{650CFF69-2CB2-4304-8E6F-0C50330F4E83}">
      <dgm:prSet/>
      <dgm:spPr/>
      <dgm:t>
        <a:bodyPr/>
        <a:lstStyle/>
        <a:p>
          <a:endParaRPr lang="en-US"/>
        </a:p>
      </dgm:t>
    </dgm:pt>
    <dgm:pt modelId="{AC3E7205-C590-4C12-9D02-2D2D91E25E73}">
      <dgm:prSet phldrT="[Text]"/>
      <dgm:spPr/>
      <dgm:t>
        <a:bodyPr/>
        <a:lstStyle/>
        <a:p>
          <a:r>
            <a:rPr lang="en-US" dirty="0" smtClean="0"/>
            <a:t>STORYTELLING Working Conditions</a:t>
          </a:r>
          <a:endParaRPr lang="en-US" dirty="0"/>
        </a:p>
      </dgm:t>
    </dgm:pt>
    <dgm:pt modelId="{C72E16C8-A3A3-4D61-BA9F-136C8BBE749A}" type="parTrans" cxnId="{3417AD69-EAA2-43F0-8528-859C472288BF}">
      <dgm:prSet/>
      <dgm:spPr/>
      <dgm:t>
        <a:bodyPr/>
        <a:lstStyle/>
        <a:p>
          <a:endParaRPr lang="en-US"/>
        </a:p>
      </dgm:t>
    </dgm:pt>
    <dgm:pt modelId="{188A0AD8-3361-466A-980F-FD629CABEA5D}" type="sibTrans" cxnId="{3417AD69-EAA2-43F0-8528-859C472288BF}">
      <dgm:prSet/>
      <dgm:spPr/>
      <dgm:t>
        <a:bodyPr/>
        <a:lstStyle/>
        <a:p>
          <a:endParaRPr lang="en-US"/>
        </a:p>
      </dgm:t>
    </dgm:pt>
    <dgm:pt modelId="{053550CC-D558-47D3-BB85-AEC146FC1E73}">
      <dgm:prSet phldrT="[Text]"/>
      <dgm:spPr/>
      <dgm:t>
        <a:bodyPr/>
        <a:lstStyle/>
        <a:p>
          <a:r>
            <a:rPr lang="en-US" dirty="0" smtClean="0"/>
            <a:t>STORYTELLING Behaviors</a:t>
          </a:r>
          <a:endParaRPr lang="en-US" dirty="0"/>
        </a:p>
      </dgm:t>
    </dgm:pt>
    <dgm:pt modelId="{EEAEC8F7-C456-4B17-A39A-8C9F0CE7FF7F}" type="parTrans" cxnId="{671463A1-BD77-4E7B-8641-51B69E711DE6}">
      <dgm:prSet/>
      <dgm:spPr/>
      <dgm:t>
        <a:bodyPr/>
        <a:lstStyle/>
        <a:p>
          <a:endParaRPr lang="en-US"/>
        </a:p>
      </dgm:t>
    </dgm:pt>
    <dgm:pt modelId="{274A1F7C-FF7D-49DF-BC19-A31740450024}" type="sibTrans" cxnId="{671463A1-BD77-4E7B-8641-51B69E711DE6}">
      <dgm:prSet/>
      <dgm:spPr/>
      <dgm:t>
        <a:bodyPr/>
        <a:lstStyle/>
        <a:p>
          <a:endParaRPr lang="en-US"/>
        </a:p>
      </dgm:t>
    </dgm:pt>
    <dgm:pt modelId="{C86AF644-A202-465B-986C-F66F4C0A09FE}">
      <dgm:prSet phldrT="[Text]"/>
      <dgm:spPr/>
      <dgm:t>
        <a:bodyPr/>
        <a:lstStyle/>
        <a:p>
          <a:r>
            <a:rPr lang="en-US" dirty="0" smtClean="0"/>
            <a:t>STORYTELLING Hidden Costs</a:t>
          </a:r>
          <a:endParaRPr lang="en-US" dirty="0"/>
        </a:p>
      </dgm:t>
    </dgm:pt>
    <dgm:pt modelId="{C779C0AF-D271-4A58-BB19-C35BD8C60CE1}" type="parTrans" cxnId="{A154A5B9-5EC8-471A-96F8-FE21466BD2C0}">
      <dgm:prSet/>
      <dgm:spPr/>
      <dgm:t>
        <a:bodyPr/>
        <a:lstStyle/>
        <a:p>
          <a:endParaRPr lang="en-US"/>
        </a:p>
      </dgm:t>
    </dgm:pt>
    <dgm:pt modelId="{FD225BFA-EC92-4709-8193-75F266C9714F}" type="sibTrans" cxnId="{A154A5B9-5EC8-471A-96F8-FE21466BD2C0}">
      <dgm:prSet/>
      <dgm:spPr/>
      <dgm:t>
        <a:bodyPr/>
        <a:lstStyle/>
        <a:p>
          <a:endParaRPr lang="en-US"/>
        </a:p>
      </dgm:t>
    </dgm:pt>
    <dgm:pt modelId="{ABCADF7A-7ED1-44EC-B608-BFA2456D0BF1}">
      <dgm:prSet phldrT="[Text]"/>
      <dgm:spPr/>
      <dgm:t>
        <a:bodyPr/>
        <a:lstStyle/>
        <a:p>
          <a:r>
            <a:rPr lang="en-US" dirty="0" smtClean="0"/>
            <a:t>STORYTELLING Structures</a:t>
          </a:r>
          <a:endParaRPr lang="en-US" dirty="0"/>
        </a:p>
      </dgm:t>
    </dgm:pt>
    <dgm:pt modelId="{8A1E2C0D-A1DE-4345-9535-20746F249212}" type="parTrans" cxnId="{9426A0FF-575B-4451-AC2F-24F426AAFB4C}">
      <dgm:prSet/>
      <dgm:spPr/>
      <dgm:t>
        <a:bodyPr/>
        <a:lstStyle/>
        <a:p>
          <a:endParaRPr lang="en-US"/>
        </a:p>
      </dgm:t>
    </dgm:pt>
    <dgm:pt modelId="{550C664F-08C6-4AB0-A8BA-427258162553}" type="sibTrans" cxnId="{9426A0FF-575B-4451-AC2F-24F426AAFB4C}">
      <dgm:prSet/>
      <dgm:spPr/>
      <dgm:t>
        <a:bodyPr/>
        <a:lstStyle/>
        <a:p>
          <a:endParaRPr lang="en-US"/>
        </a:p>
      </dgm:t>
    </dgm:pt>
    <dgm:pt modelId="{DA4DB111-7C98-44ED-BC7C-C91D7DDAE81E}" type="pres">
      <dgm:prSet presAssocID="{78A7C5B0-5227-4C8B-AA01-92D448A818AF}" presName="Name0" presStyleCnt="0">
        <dgm:presLayoutVars>
          <dgm:chMax val="1"/>
          <dgm:dir/>
          <dgm:animLvl val="ctr"/>
          <dgm:resizeHandles val="exact"/>
        </dgm:presLayoutVars>
      </dgm:prSet>
      <dgm:spPr/>
      <dgm:t>
        <a:bodyPr/>
        <a:lstStyle/>
        <a:p>
          <a:endParaRPr lang="en-US"/>
        </a:p>
      </dgm:t>
    </dgm:pt>
    <dgm:pt modelId="{E6AF0A74-5C53-4808-8A77-31B80B0E5BF6}" type="pres">
      <dgm:prSet presAssocID="{0AA34E75-C871-4636-82AC-E87B52167F2D}" presName="centerShape" presStyleLbl="node0" presStyleIdx="0" presStyleCnt="1" custScaleX="191991" custScaleY="176335"/>
      <dgm:spPr/>
      <dgm:t>
        <a:bodyPr/>
        <a:lstStyle/>
        <a:p>
          <a:endParaRPr lang="en-US"/>
        </a:p>
      </dgm:t>
    </dgm:pt>
    <dgm:pt modelId="{21E2B31A-E4B2-4ECF-88AA-8FCC85E6F254}" type="pres">
      <dgm:prSet presAssocID="{AC3E7205-C590-4C12-9D02-2D2D91E25E73}" presName="node" presStyleLbl="node1" presStyleIdx="0" presStyleCnt="4">
        <dgm:presLayoutVars>
          <dgm:bulletEnabled val="1"/>
        </dgm:presLayoutVars>
      </dgm:prSet>
      <dgm:spPr/>
      <dgm:t>
        <a:bodyPr/>
        <a:lstStyle/>
        <a:p>
          <a:endParaRPr lang="en-US"/>
        </a:p>
      </dgm:t>
    </dgm:pt>
    <dgm:pt modelId="{A740D28C-C6E5-4D3D-829E-B2E72DEC6932}" type="pres">
      <dgm:prSet presAssocID="{AC3E7205-C590-4C12-9D02-2D2D91E25E73}" presName="dummy" presStyleCnt="0"/>
      <dgm:spPr/>
    </dgm:pt>
    <dgm:pt modelId="{C09C0B9D-C626-4352-937F-E565C32A1F1A}" type="pres">
      <dgm:prSet presAssocID="{188A0AD8-3361-466A-980F-FD629CABEA5D}" presName="sibTrans" presStyleLbl="sibTrans2D1" presStyleIdx="0" presStyleCnt="4"/>
      <dgm:spPr/>
      <dgm:t>
        <a:bodyPr/>
        <a:lstStyle/>
        <a:p>
          <a:endParaRPr lang="en-US"/>
        </a:p>
      </dgm:t>
    </dgm:pt>
    <dgm:pt modelId="{18949E23-5716-41EE-8482-AD899487C22A}" type="pres">
      <dgm:prSet presAssocID="{053550CC-D558-47D3-BB85-AEC146FC1E73}" presName="node" presStyleLbl="node1" presStyleIdx="1" presStyleCnt="4">
        <dgm:presLayoutVars>
          <dgm:bulletEnabled val="1"/>
        </dgm:presLayoutVars>
      </dgm:prSet>
      <dgm:spPr/>
      <dgm:t>
        <a:bodyPr/>
        <a:lstStyle/>
        <a:p>
          <a:endParaRPr lang="en-US"/>
        </a:p>
      </dgm:t>
    </dgm:pt>
    <dgm:pt modelId="{22544C63-152D-4BA0-B4E1-6E36758E97BB}" type="pres">
      <dgm:prSet presAssocID="{053550CC-D558-47D3-BB85-AEC146FC1E73}" presName="dummy" presStyleCnt="0"/>
      <dgm:spPr/>
    </dgm:pt>
    <dgm:pt modelId="{47906407-956C-4DBE-95F5-60B3E34737A1}" type="pres">
      <dgm:prSet presAssocID="{274A1F7C-FF7D-49DF-BC19-A31740450024}" presName="sibTrans" presStyleLbl="sibTrans2D1" presStyleIdx="1" presStyleCnt="4"/>
      <dgm:spPr/>
      <dgm:t>
        <a:bodyPr/>
        <a:lstStyle/>
        <a:p>
          <a:endParaRPr lang="en-US"/>
        </a:p>
      </dgm:t>
    </dgm:pt>
    <dgm:pt modelId="{585FE9A8-D8F9-48B3-BD89-BCB8D40C3B62}" type="pres">
      <dgm:prSet presAssocID="{C86AF644-A202-465B-986C-F66F4C0A09FE}" presName="node" presStyleLbl="node1" presStyleIdx="2" presStyleCnt="4">
        <dgm:presLayoutVars>
          <dgm:bulletEnabled val="1"/>
        </dgm:presLayoutVars>
      </dgm:prSet>
      <dgm:spPr/>
      <dgm:t>
        <a:bodyPr/>
        <a:lstStyle/>
        <a:p>
          <a:endParaRPr lang="en-US"/>
        </a:p>
      </dgm:t>
    </dgm:pt>
    <dgm:pt modelId="{61A87214-CB21-4889-AF91-57B4116DD7F6}" type="pres">
      <dgm:prSet presAssocID="{C86AF644-A202-465B-986C-F66F4C0A09FE}" presName="dummy" presStyleCnt="0"/>
      <dgm:spPr/>
    </dgm:pt>
    <dgm:pt modelId="{607E6A0A-3655-4CA6-91D8-44B285A4941A}" type="pres">
      <dgm:prSet presAssocID="{FD225BFA-EC92-4709-8193-75F266C9714F}" presName="sibTrans" presStyleLbl="sibTrans2D1" presStyleIdx="2" presStyleCnt="4"/>
      <dgm:spPr/>
      <dgm:t>
        <a:bodyPr/>
        <a:lstStyle/>
        <a:p>
          <a:endParaRPr lang="en-US"/>
        </a:p>
      </dgm:t>
    </dgm:pt>
    <dgm:pt modelId="{819BC320-0E3F-4F15-A919-57F70CA02FCD}" type="pres">
      <dgm:prSet presAssocID="{ABCADF7A-7ED1-44EC-B608-BFA2456D0BF1}" presName="node" presStyleLbl="node1" presStyleIdx="3" presStyleCnt="4">
        <dgm:presLayoutVars>
          <dgm:bulletEnabled val="1"/>
        </dgm:presLayoutVars>
      </dgm:prSet>
      <dgm:spPr/>
      <dgm:t>
        <a:bodyPr/>
        <a:lstStyle/>
        <a:p>
          <a:endParaRPr lang="en-US"/>
        </a:p>
      </dgm:t>
    </dgm:pt>
    <dgm:pt modelId="{46156E6F-80BF-4EEB-9889-1CA1A20B7461}" type="pres">
      <dgm:prSet presAssocID="{ABCADF7A-7ED1-44EC-B608-BFA2456D0BF1}" presName="dummy" presStyleCnt="0"/>
      <dgm:spPr/>
    </dgm:pt>
    <dgm:pt modelId="{0DD71EEF-493C-4E91-89BE-3AD922D5DFEC}" type="pres">
      <dgm:prSet presAssocID="{550C664F-08C6-4AB0-A8BA-427258162553}" presName="sibTrans" presStyleLbl="sibTrans2D1" presStyleIdx="3" presStyleCnt="4"/>
      <dgm:spPr/>
      <dgm:t>
        <a:bodyPr/>
        <a:lstStyle/>
        <a:p>
          <a:endParaRPr lang="en-US"/>
        </a:p>
      </dgm:t>
    </dgm:pt>
  </dgm:ptLst>
  <dgm:cxnLst>
    <dgm:cxn modelId="{17C64B6D-56DE-46DF-B68B-5108C4D9B4DD}" type="presOf" srcId="{188A0AD8-3361-466A-980F-FD629CABEA5D}" destId="{C09C0B9D-C626-4352-937F-E565C32A1F1A}" srcOrd="0" destOrd="0" presId="urn:microsoft.com/office/officeart/2005/8/layout/radial6"/>
    <dgm:cxn modelId="{181659CF-E9B3-4369-BB92-38A8A99F9E4D}" type="presOf" srcId="{0AA34E75-C871-4636-82AC-E87B52167F2D}" destId="{E6AF0A74-5C53-4808-8A77-31B80B0E5BF6}" srcOrd="0" destOrd="0" presId="urn:microsoft.com/office/officeart/2005/8/layout/radial6"/>
    <dgm:cxn modelId="{A8AB228C-BD93-45BD-90E4-429A3AD26D74}" type="presOf" srcId="{C86AF644-A202-465B-986C-F66F4C0A09FE}" destId="{585FE9A8-D8F9-48B3-BD89-BCB8D40C3B62}" srcOrd="0" destOrd="0" presId="urn:microsoft.com/office/officeart/2005/8/layout/radial6"/>
    <dgm:cxn modelId="{F244A825-5C7E-4862-A3BE-251E91C58BDE}" type="presOf" srcId="{053550CC-D558-47D3-BB85-AEC146FC1E73}" destId="{18949E23-5716-41EE-8482-AD899487C22A}" srcOrd="0" destOrd="0" presId="urn:microsoft.com/office/officeart/2005/8/layout/radial6"/>
    <dgm:cxn modelId="{9426A0FF-575B-4451-AC2F-24F426AAFB4C}" srcId="{0AA34E75-C871-4636-82AC-E87B52167F2D}" destId="{ABCADF7A-7ED1-44EC-B608-BFA2456D0BF1}" srcOrd="3" destOrd="0" parTransId="{8A1E2C0D-A1DE-4345-9535-20746F249212}" sibTransId="{550C664F-08C6-4AB0-A8BA-427258162553}"/>
    <dgm:cxn modelId="{A154A5B9-5EC8-471A-96F8-FE21466BD2C0}" srcId="{0AA34E75-C871-4636-82AC-E87B52167F2D}" destId="{C86AF644-A202-465B-986C-F66F4C0A09FE}" srcOrd="2" destOrd="0" parTransId="{C779C0AF-D271-4A58-BB19-C35BD8C60CE1}" sibTransId="{FD225BFA-EC92-4709-8193-75F266C9714F}"/>
    <dgm:cxn modelId="{7C68D9D9-539E-4E22-A658-CD7109B1DA81}" type="presOf" srcId="{274A1F7C-FF7D-49DF-BC19-A31740450024}" destId="{47906407-956C-4DBE-95F5-60B3E34737A1}" srcOrd="0" destOrd="0" presId="urn:microsoft.com/office/officeart/2005/8/layout/radial6"/>
    <dgm:cxn modelId="{D52DBB4B-8AF8-4817-A23C-9CC9E10AB301}" type="presOf" srcId="{78A7C5B0-5227-4C8B-AA01-92D448A818AF}" destId="{DA4DB111-7C98-44ED-BC7C-C91D7DDAE81E}" srcOrd="0" destOrd="0" presId="urn:microsoft.com/office/officeart/2005/8/layout/radial6"/>
    <dgm:cxn modelId="{7D84E562-5B2E-42A5-BE6C-5D833A06560B}" type="presOf" srcId="{AC3E7205-C590-4C12-9D02-2D2D91E25E73}" destId="{21E2B31A-E4B2-4ECF-88AA-8FCC85E6F254}" srcOrd="0" destOrd="0" presId="urn:microsoft.com/office/officeart/2005/8/layout/radial6"/>
    <dgm:cxn modelId="{8C4FA2D3-5329-4E2F-9144-E75945531BEF}" type="presOf" srcId="{FD225BFA-EC92-4709-8193-75F266C9714F}" destId="{607E6A0A-3655-4CA6-91D8-44B285A4941A}" srcOrd="0" destOrd="0" presId="urn:microsoft.com/office/officeart/2005/8/layout/radial6"/>
    <dgm:cxn modelId="{671463A1-BD77-4E7B-8641-51B69E711DE6}" srcId="{0AA34E75-C871-4636-82AC-E87B52167F2D}" destId="{053550CC-D558-47D3-BB85-AEC146FC1E73}" srcOrd="1" destOrd="0" parTransId="{EEAEC8F7-C456-4B17-A39A-8C9F0CE7FF7F}" sibTransId="{274A1F7C-FF7D-49DF-BC19-A31740450024}"/>
    <dgm:cxn modelId="{3417AD69-EAA2-43F0-8528-859C472288BF}" srcId="{0AA34E75-C871-4636-82AC-E87B52167F2D}" destId="{AC3E7205-C590-4C12-9D02-2D2D91E25E73}" srcOrd="0" destOrd="0" parTransId="{C72E16C8-A3A3-4D61-BA9F-136C8BBE749A}" sibTransId="{188A0AD8-3361-466A-980F-FD629CABEA5D}"/>
    <dgm:cxn modelId="{650CFF69-2CB2-4304-8E6F-0C50330F4E83}" srcId="{78A7C5B0-5227-4C8B-AA01-92D448A818AF}" destId="{0AA34E75-C871-4636-82AC-E87B52167F2D}" srcOrd="0" destOrd="0" parTransId="{7951B0F9-C179-4EF5-82AB-9C0960BAD989}" sibTransId="{D4C38F3D-FB10-4FFF-B562-EB61B4FD0556}"/>
    <dgm:cxn modelId="{C18F71FA-DC64-4EB1-AB13-52CAC458D2C6}" type="presOf" srcId="{550C664F-08C6-4AB0-A8BA-427258162553}" destId="{0DD71EEF-493C-4E91-89BE-3AD922D5DFEC}" srcOrd="0" destOrd="0" presId="urn:microsoft.com/office/officeart/2005/8/layout/radial6"/>
    <dgm:cxn modelId="{FABB030A-DA65-4480-869B-6889F4987BC8}" type="presOf" srcId="{ABCADF7A-7ED1-44EC-B608-BFA2456D0BF1}" destId="{819BC320-0E3F-4F15-A919-57F70CA02FCD}" srcOrd="0" destOrd="0" presId="urn:microsoft.com/office/officeart/2005/8/layout/radial6"/>
    <dgm:cxn modelId="{6D827F3B-BEF1-4155-BF7A-DB1399029E86}" type="presParOf" srcId="{DA4DB111-7C98-44ED-BC7C-C91D7DDAE81E}" destId="{E6AF0A74-5C53-4808-8A77-31B80B0E5BF6}" srcOrd="0" destOrd="0" presId="urn:microsoft.com/office/officeart/2005/8/layout/radial6"/>
    <dgm:cxn modelId="{ED6EE3CC-507E-423F-B96A-137F22CEE744}" type="presParOf" srcId="{DA4DB111-7C98-44ED-BC7C-C91D7DDAE81E}" destId="{21E2B31A-E4B2-4ECF-88AA-8FCC85E6F254}" srcOrd="1" destOrd="0" presId="urn:microsoft.com/office/officeart/2005/8/layout/radial6"/>
    <dgm:cxn modelId="{EDA49124-EE25-4F5D-9201-66924AD59C42}" type="presParOf" srcId="{DA4DB111-7C98-44ED-BC7C-C91D7DDAE81E}" destId="{A740D28C-C6E5-4D3D-829E-B2E72DEC6932}" srcOrd="2" destOrd="0" presId="urn:microsoft.com/office/officeart/2005/8/layout/radial6"/>
    <dgm:cxn modelId="{A926FAB9-6504-4350-BCD2-160EA370911F}" type="presParOf" srcId="{DA4DB111-7C98-44ED-BC7C-C91D7DDAE81E}" destId="{C09C0B9D-C626-4352-937F-E565C32A1F1A}" srcOrd="3" destOrd="0" presId="urn:microsoft.com/office/officeart/2005/8/layout/radial6"/>
    <dgm:cxn modelId="{CA35D5A9-32D2-4009-BBCC-030B5FF96233}" type="presParOf" srcId="{DA4DB111-7C98-44ED-BC7C-C91D7DDAE81E}" destId="{18949E23-5716-41EE-8482-AD899487C22A}" srcOrd="4" destOrd="0" presId="urn:microsoft.com/office/officeart/2005/8/layout/radial6"/>
    <dgm:cxn modelId="{D7907ABC-79C9-40BA-A19A-F31907A1051F}" type="presParOf" srcId="{DA4DB111-7C98-44ED-BC7C-C91D7DDAE81E}" destId="{22544C63-152D-4BA0-B4E1-6E36758E97BB}" srcOrd="5" destOrd="0" presId="urn:microsoft.com/office/officeart/2005/8/layout/radial6"/>
    <dgm:cxn modelId="{8C7FF5DD-F9CF-4828-A6C7-3DC6FA66D059}" type="presParOf" srcId="{DA4DB111-7C98-44ED-BC7C-C91D7DDAE81E}" destId="{47906407-956C-4DBE-95F5-60B3E34737A1}" srcOrd="6" destOrd="0" presId="urn:microsoft.com/office/officeart/2005/8/layout/radial6"/>
    <dgm:cxn modelId="{9D804833-CD34-40D1-A08E-EF3CC996106C}" type="presParOf" srcId="{DA4DB111-7C98-44ED-BC7C-C91D7DDAE81E}" destId="{585FE9A8-D8F9-48B3-BD89-BCB8D40C3B62}" srcOrd="7" destOrd="0" presId="urn:microsoft.com/office/officeart/2005/8/layout/radial6"/>
    <dgm:cxn modelId="{C8DBCAEA-395B-4DF6-8E94-678DB39E0B4D}" type="presParOf" srcId="{DA4DB111-7C98-44ED-BC7C-C91D7DDAE81E}" destId="{61A87214-CB21-4889-AF91-57B4116DD7F6}" srcOrd="8" destOrd="0" presId="urn:microsoft.com/office/officeart/2005/8/layout/radial6"/>
    <dgm:cxn modelId="{6FD1CA90-1B04-4197-A9BD-3EF721CE2B4E}" type="presParOf" srcId="{DA4DB111-7C98-44ED-BC7C-C91D7DDAE81E}" destId="{607E6A0A-3655-4CA6-91D8-44B285A4941A}" srcOrd="9" destOrd="0" presId="urn:microsoft.com/office/officeart/2005/8/layout/radial6"/>
    <dgm:cxn modelId="{C377EA15-D270-47E2-85F4-4175BAF31986}" type="presParOf" srcId="{DA4DB111-7C98-44ED-BC7C-C91D7DDAE81E}" destId="{819BC320-0E3F-4F15-A919-57F70CA02FCD}" srcOrd="10" destOrd="0" presId="urn:microsoft.com/office/officeart/2005/8/layout/radial6"/>
    <dgm:cxn modelId="{7A3DE4A6-0E99-44D9-8EFE-A196F214D27D}" type="presParOf" srcId="{DA4DB111-7C98-44ED-BC7C-C91D7DDAE81E}" destId="{46156E6F-80BF-4EEB-9889-1CA1A20B7461}" srcOrd="11" destOrd="0" presId="urn:microsoft.com/office/officeart/2005/8/layout/radial6"/>
    <dgm:cxn modelId="{9E0834A1-5856-4FA2-A116-647FEB9484A1}" type="presParOf" srcId="{DA4DB111-7C98-44ED-BC7C-C91D7DDAE81E}" destId="{0DD71EEF-493C-4E91-89BE-3AD922D5DFE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1C97F8-6948-4E48-B054-2FE8A4A246DC}" type="doc">
      <dgm:prSet loTypeId="urn:microsoft.com/office/officeart/2005/8/layout/gear1" loCatId="cycle" qsTypeId="urn:microsoft.com/office/officeart/2005/8/quickstyle/simple4" qsCatId="simple" csTypeId="urn:microsoft.com/office/officeart/2005/8/colors/colorful1" csCatId="colorful" phldr="1"/>
      <dgm:spPr/>
    </dgm:pt>
    <dgm:pt modelId="{5F74AB2D-BE75-4095-A9F9-2F67BF3E8736}">
      <dgm:prSet phldrT="[Text]"/>
      <dgm:spPr/>
      <dgm:t>
        <a:bodyPr/>
        <a:lstStyle/>
        <a:p>
          <a:r>
            <a:rPr lang="en-US" dirty="0" smtClean="0"/>
            <a:t>SEAM-STORYTELLING</a:t>
          </a:r>
          <a:endParaRPr lang="en-US" dirty="0"/>
        </a:p>
      </dgm:t>
    </dgm:pt>
    <dgm:pt modelId="{D4878F5B-BBC6-44B8-AB30-E598CE2D0466}" type="parTrans" cxnId="{5DA26837-6DE2-4BE5-964D-D4EA0FEB7050}">
      <dgm:prSet/>
      <dgm:spPr/>
      <dgm:t>
        <a:bodyPr/>
        <a:lstStyle/>
        <a:p>
          <a:endParaRPr lang="en-US"/>
        </a:p>
      </dgm:t>
    </dgm:pt>
    <dgm:pt modelId="{8C5F543C-ACCA-4BC5-B11D-0C2B2812F8C3}" type="sibTrans" cxnId="{5DA26837-6DE2-4BE5-964D-D4EA0FEB7050}">
      <dgm:prSet/>
      <dgm:spPr/>
      <dgm:t>
        <a:bodyPr/>
        <a:lstStyle/>
        <a:p>
          <a:endParaRPr lang="en-US"/>
        </a:p>
      </dgm:t>
    </dgm:pt>
    <dgm:pt modelId="{40FC4BAE-9554-43DD-B61C-7E5ABC7A4E29}">
      <dgm:prSet phldrT="[Text]"/>
      <dgm:spPr/>
      <dgm:t>
        <a:bodyPr/>
        <a:lstStyle/>
        <a:p>
          <a:r>
            <a:rPr lang="en-US" dirty="0" smtClean="0"/>
            <a:t>Quantum</a:t>
          </a:r>
          <a:endParaRPr lang="en-US" dirty="0"/>
        </a:p>
      </dgm:t>
    </dgm:pt>
    <dgm:pt modelId="{D16F7F21-5C98-4236-B921-367635CE3CB8}" type="parTrans" cxnId="{CEC2EB48-B38F-4FCE-A2B8-2A3BCEE163D5}">
      <dgm:prSet/>
      <dgm:spPr/>
      <dgm:t>
        <a:bodyPr/>
        <a:lstStyle/>
        <a:p>
          <a:endParaRPr lang="en-US"/>
        </a:p>
      </dgm:t>
    </dgm:pt>
    <dgm:pt modelId="{0DD345F7-D25D-45CF-B416-DC70421975D6}" type="sibTrans" cxnId="{CEC2EB48-B38F-4FCE-A2B8-2A3BCEE163D5}">
      <dgm:prSet/>
      <dgm:spPr/>
      <dgm:t>
        <a:bodyPr/>
        <a:lstStyle/>
        <a:p>
          <a:endParaRPr lang="en-US"/>
        </a:p>
      </dgm:t>
    </dgm:pt>
    <dgm:pt modelId="{80F1F3F4-DB5F-45E8-9BA1-F12FEA266516}">
      <dgm:prSet phldrT="[Text]"/>
      <dgm:spPr/>
      <dgm:t>
        <a:bodyPr/>
        <a:lstStyle/>
        <a:p>
          <a:r>
            <a:rPr lang="en-US" dirty="0" smtClean="0"/>
            <a:t>Material</a:t>
          </a:r>
          <a:endParaRPr lang="en-US" dirty="0"/>
        </a:p>
      </dgm:t>
    </dgm:pt>
    <dgm:pt modelId="{4E9BBBBB-FFB1-43CA-A581-7196EA3E72BC}" type="parTrans" cxnId="{5BF3DCE9-74FD-4726-9FBD-6BDD89BC8E8E}">
      <dgm:prSet/>
      <dgm:spPr/>
      <dgm:t>
        <a:bodyPr/>
        <a:lstStyle/>
        <a:p>
          <a:endParaRPr lang="en-US"/>
        </a:p>
      </dgm:t>
    </dgm:pt>
    <dgm:pt modelId="{88F16F48-A404-426B-B8DC-226F7574F915}" type="sibTrans" cxnId="{5BF3DCE9-74FD-4726-9FBD-6BDD89BC8E8E}">
      <dgm:prSet/>
      <dgm:spPr/>
      <dgm:t>
        <a:bodyPr/>
        <a:lstStyle/>
        <a:p>
          <a:endParaRPr lang="en-US"/>
        </a:p>
      </dgm:t>
    </dgm:pt>
    <dgm:pt modelId="{1443F633-AD14-4064-81B3-09A365469148}" type="pres">
      <dgm:prSet presAssocID="{0E1C97F8-6948-4E48-B054-2FE8A4A246DC}" presName="composite" presStyleCnt="0">
        <dgm:presLayoutVars>
          <dgm:chMax val="3"/>
          <dgm:animLvl val="lvl"/>
          <dgm:resizeHandles val="exact"/>
        </dgm:presLayoutVars>
      </dgm:prSet>
      <dgm:spPr/>
    </dgm:pt>
    <dgm:pt modelId="{02416898-003B-47FB-A816-2552670B387F}" type="pres">
      <dgm:prSet presAssocID="{5F74AB2D-BE75-4095-A9F9-2F67BF3E8736}" presName="gear1" presStyleLbl="node1" presStyleIdx="0" presStyleCnt="3">
        <dgm:presLayoutVars>
          <dgm:chMax val="1"/>
          <dgm:bulletEnabled val="1"/>
        </dgm:presLayoutVars>
      </dgm:prSet>
      <dgm:spPr/>
      <dgm:t>
        <a:bodyPr/>
        <a:lstStyle/>
        <a:p>
          <a:endParaRPr lang="en-US"/>
        </a:p>
      </dgm:t>
    </dgm:pt>
    <dgm:pt modelId="{B60383D9-40F0-4D38-A4FE-ACA1D5F1DD0D}" type="pres">
      <dgm:prSet presAssocID="{5F74AB2D-BE75-4095-A9F9-2F67BF3E8736}" presName="gear1srcNode" presStyleLbl="node1" presStyleIdx="0" presStyleCnt="3"/>
      <dgm:spPr/>
      <dgm:t>
        <a:bodyPr/>
        <a:lstStyle/>
        <a:p>
          <a:endParaRPr lang="en-US"/>
        </a:p>
      </dgm:t>
    </dgm:pt>
    <dgm:pt modelId="{BFD10B66-4C2A-474D-9C35-3B2B12E0A153}" type="pres">
      <dgm:prSet presAssocID="{5F74AB2D-BE75-4095-A9F9-2F67BF3E8736}" presName="gear1dstNode" presStyleLbl="node1" presStyleIdx="0" presStyleCnt="3"/>
      <dgm:spPr/>
      <dgm:t>
        <a:bodyPr/>
        <a:lstStyle/>
        <a:p>
          <a:endParaRPr lang="en-US"/>
        </a:p>
      </dgm:t>
    </dgm:pt>
    <dgm:pt modelId="{E5198C07-5BA3-48B4-8DA8-BB3C63451B9B}" type="pres">
      <dgm:prSet presAssocID="{40FC4BAE-9554-43DD-B61C-7E5ABC7A4E29}" presName="gear2" presStyleLbl="node1" presStyleIdx="1" presStyleCnt="3">
        <dgm:presLayoutVars>
          <dgm:chMax val="1"/>
          <dgm:bulletEnabled val="1"/>
        </dgm:presLayoutVars>
      </dgm:prSet>
      <dgm:spPr/>
      <dgm:t>
        <a:bodyPr/>
        <a:lstStyle/>
        <a:p>
          <a:endParaRPr lang="en-US"/>
        </a:p>
      </dgm:t>
    </dgm:pt>
    <dgm:pt modelId="{B1C31940-6625-41B9-8C03-51BA0A55DC4F}" type="pres">
      <dgm:prSet presAssocID="{40FC4BAE-9554-43DD-B61C-7E5ABC7A4E29}" presName="gear2srcNode" presStyleLbl="node1" presStyleIdx="1" presStyleCnt="3"/>
      <dgm:spPr/>
      <dgm:t>
        <a:bodyPr/>
        <a:lstStyle/>
        <a:p>
          <a:endParaRPr lang="en-US"/>
        </a:p>
      </dgm:t>
    </dgm:pt>
    <dgm:pt modelId="{7AA15EAB-9A1D-4B4E-9865-3EE979A87D92}" type="pres">
      <dgm:prSet presAssocID="{40FC4BAE-9554-43DD-B61C-7E5ABC7A4E29}" presName="gear2dstNode" presStyleLbl="node1" presStyleIdx="1" presStyleCnt="3"/>
      <dgm:spPr/>
      <dgm:t>
        <a:bodyPr/>
        <a:lstStyle/>
        <a:p>
          <a:endParaRPr lang="en-US"/>
        </a:p>
      </dgm:t>
    </dgm:pt>
    <dgm:pt modelId="{BD2A0860-83DC-46E8-897B-278C568FA30F}" type="pres">
      <dgm:prSet presAssocID="{80F1F3F4-DB5F-45E8-9BA1-F12FEA266516}" presName="gear3" presStyleLbl="node1" presStyleIdx="2" presStyleCnt="3"/>
      <dgm:spPr/>
      <dgm:t>
        <a:bodyPr/>
        <a:lstStyle/>
        <a:p>
          <a:endParaRPr lang="en-US"/>
        </a:p>
      </dgm:t>
    </dgm:pt>
    <dgm:pt modelId="{DA2C9449-9261-491F-970E-39F7BEFBBFDC}" type="pres">
      <dgm:prSet presAssocID="{80F1F3F4-DB5F-45E8-9BA1-F12FEA266516}" presName="gear3tx" presStyleLbl="node1" presStyleIdx="2" presStyleCnt="3">
        <dgm:presLayoutVars>
          <dgm:chMax val="1"/>
          <dgm:bulletEnabled val="1"/>
        </dgm:presLayoutVars>
      </dgm:prSet>
      <dgm:spPr/>
      <dgm:t>
        <a:bodyPr/>
        <a:lstStyle/>
        <a:p>
          <a:endParaRPr lang="en-US"/>
        </a:p>
      </dgm:t>
    </dgm:pt>
    <dgm:pt modelId="{0D444996-AEAD-4A95-98DF-C6C9A9567317}" type="pres">
      <dgm:prSet presAssocID="{80F1F3F4-DB5F-45E8-9BA1-F12FEA266516}" presName="gear3srcNode" presStyleLbl="node1" presStyleIdx="2" presStyleCnt="3"/>
      <dgm:spPr/>
      <dgm:t>
        <a:bodyPr/>
        <a:lstStyle/>
        <a:p>
          <a:endParaRPr lang="en-US"/>
        </a:p>
      </dgm:t>
    </dgm:pt>
    <dgm:pt modelId="{3F1ADF3E-F6EA-4020-84A7-D665932FC920}" type="pres">
      <dgm:prSet presAssocID="{80F1F3F4-DB5F-45E8-9BA1-F12FEA266516}" presName="gear3dstNode" presStyleLbl="node1" presStyleIdx="2" presStyleCnt="3"/>
      <dgm:spPr/>
      <dgm:t>
        <a:bodyPr/>
        <a:lstStyle/>
        <a:p>
          <a:endParaRPr lang="en-US"/>
        </a:p>
      </dgm:t>
    </dgm:pt>
    <dgm:pt modelId="{11A8A44F-295E-4CCE-93C8-47B01A4BA973}" type="pres">
      <dgm:prSet presAssocID="{8C5F543C-ACCA-4BC5-B11D-0C2B2812F8C3}" presName="connector1" presStyleLbl="sibTrans2D1" presStyleIdx="0" presStyleCnt="3"/>
      <dgm:spPr/>
      <dgm:t>
        <a:bodyPr/>
        <a:lstStyle/>
        <a:p>
          <a:endParaRPr lang="en-US"/>
        </a:p>
      </dgm:t>
    </dgm:pt>
    <dgm:pt modelId="{433F4F49-D7E8-4827-A871-A86C630AAB94}" type="pres">
      <dgm:prSet presAssocID="{0DD345F7-D25D-45CF-B416-DC70421975D6}" presName="connector2" presStyleLbl="sibTrans2D1" presStyleIdx="1" presStyleCnt="3"/>
      <dgm:spPr/>
      <dgm:t>
        <a:bodyPr/>
        <a:lstStyle/>
        <a:p>
          <a:endParaRPr lang="en-US"/>
        </a:p>
      </dgm:t>
    </dgm:pt>
    <dgm:pt modelId="{8269EA21-B256-4E6A-8984-36D161A1E5B1}" type="pres">
      <dgm:prSet presAssocID="{88F16F48-A404-426B-B8DC-226F7574F915}" presName="connector3" presStyleLbl="sibTrans2D1" presStyleIdx="2" presStyleCnt="3"/>
      <dgm:spPr/>
      <dgm:t>
        <a:bodyPr/>
        <a:lstStyle/>
        <a:p>
          <a:endParaRPr lang="en-US"/>
        </a:p>
      </dgm:t>
    </dgm:pt>
  </dgm:ptLst>
  <dgm:cxnLst>
    <dgm:cxn modelId="{10109008-BD38-4F2B-83AB-4EAE4D8B33C9}" type="presOf" srcId="{8C5F543C-ACCA-4BC5-B11D-0C2B2812F8C3}" destId="{11A8A44F-295E-4CCE-93C8-47B01A4BA973}" srcOrd="0" destOrd="0" presId="urn:microsoft.com/office/officeart/2005/8/layout/gear1"/>
    <dgm:cxn modelId="{1F23BB60-05A2-4AE4-B868-9C176EA9875F}" type="presOf" srcId="{80F1F3F4-DB5F-45E8-9BA1-F12FEA266516}" destId="{DA2C9449-9261-491F-970E-39F7BEFBBFDC}" srcOrd="1" destOrd="0" presId="urn:microsoft.com/office/officeart/2005/8/layout/gear1"/>
    <dgm:cxn modelId="{DA6B31D5-9637-4AC8-8858-048127287834}" type="presOf" srcId="{40FC4BAE-9554-43DD-B61C-7E5ABC7A4E29}" destId="{E5198C07-5BA3-48B4-8DA8-BB3C63451B9B}" srcOrd="0" destOrd="0" presId="urn:microsoft.com/office/officeart/2005/8/layout/gear1"/>
    <dgm:cxn modelId="{C6E5A2B3-F8A5-4891-87ED-81FD15605187}" type="presOf" srcId="{5F74AB2D-BE75-4095-A9F9-2F67BF3E8736}" destId="{B60383D9-40F0-4D38-A4FE-ACA1D5F1DD0D}" srcOrd="1" destOrd="0" presId="urn:microsoft.com/office/officeart/2005/8/layout/gear1"/>
    <dgm:cxn modelId="{8119452F-9828-4588-AE89-E6563E56CA69}" type="presOf" srcId="{80F1F3F4-DB5F-45E8-9BA1-F12FEA266516}" destId="{BD2A0860-83DC-46E8-897B-278C568FA30F}" srcOrd="0" destOrd="0" presId="urn:microsoft.com/office/officeart/2005/8/layout/gear1"/>
    <dgm:cxn modelId="{5DA26837-6DE2-4BE5-964D-D4EA0FEB7050}" srcId="{0E1C97F8-6948-4E48-B054-2FE8A4A246DC}" destId="{5F74AB2D-BE75-4095-A9F9-2F67BF3E8736}" srcOrd="0" destOrd="0" parTransId="{D4878F5B-BBC6-44B8-AB30-E598CE2D0466}" sibTransId="{8C5F543C-ACCA-4BC5-B11D-0C2B2812F8C3}"/>
    <dgm:cxn modelId="{A1BDA265-5B35-467D-AEAB-A5C9919FB58D}" type="presOf" srcId="{0E1C97F8-6948-4E48-B054-2FE8A4A246DC}" destId="{1443F633-AD14-4064-81B3-09A365469148}" srcOrd="0" destOrd="0" presId="urn:microsoft.com/office/officeart/2005/8/layout/gear1"/>
    <dgm:cxn modelId="{CEC2EB48-B38F-4FCE-A2B8-2A3BCEE163D5}" srcId="{0E1C97F8-6948-4E48-B054-2FE8A4A246DC}" destId="{40FC4BAE-9554-43DD-B61C-7E5ABC7A4E29}" srcOrd="1" destOrd="0" parTransId="{D16F7F21-5C98-4236-B921-367635CE3CB8}" sibTransId="{0DD345F7-D25D-45CF-B416-DC70421975D6}"/>
    <dgm:cxn modelId="{40B90C1F-88DE-4162-996D-7F14D83EA985}" type="presOf" srcId="{5F74AB2D-BE75-4095-A9F9-2F67BF3E8736}" destId="{BFD10B66-4C2A-474D-9C35-3B2B12E0A153}" srcOrd="2" destOrd="0" presId="urn:microsoft.com/office/officeart/2005/8/layout/gear1"/>
    <dgm:cxn modelId="{A8EB865C-F9AD-4A23-8A41-3A1D387D320E}" type="presOf" srcId="{80F1F3F4-DB5F-45E8-9BA1-F12FEA266516}" destId="{3F1ADF3E-F6EA-4020-84A7-D665932FC920}" srcOrd="3" destOrd="0" presId="urn:microsoft.com/office/officeart/2005/8/layout/gear1"/>
    <dgm:cxn modelId="{486EF3D7-7C47-48C0-9523-563A96706EA7}" type="presOf" srcId="{88F16F48-A404-426B-B8DC-226F7574F915}" destId="{8269EA21-B256-4E6A-8984-36D161A1E5B1}" srcOrd="0" destOrd="0" presId="urn:microsoft.com/office/officeart/2005/8/layout/gear1"/>
    <dgm:cxn modelId="{3BF5BF46-35AF-42A6-90BF-9EB6D9032E7A}" type="presOf" srcId="{40FC4BAE-9554-43DD-B61C-7E5ABC7A4E29}" destId="{7AA15EAB-9A1D-4B4E-9865-3EE979A87D92}" srcOrd="2" destOrd="0" presId="urn:microsoft.com/office/officeart/2005/8/layout/gear1"/>
    <dgm:cxn modelId="{F78BC276-BB46-473E-B7AD-E9A47F752167}" type="presOf" srcId="{5F74AB2D-BE75-4095-A9F9-2F67BF3E8736}" destId="{02416898-003B-47FB-A816-2552670B387F}" srcOrd="0" destOrd="0" presId="urn:microsoft.com/office/officeart/2005/8/layout/gear1"/>
    <dgm:cxn modelId="{149523B6-56AB-48D7-94AF-73EE83C5579A}" type="presOf" srcId="{80F1F3F4-DB5F-45E8-9BA1-F12FEA266516}" destId="{0D444996-AEAD-4A95-98DF-C6C9A9567317}" srcOrd="2" destOrd="0" presId="urn:microsoft.com/office/officeart/2005/8/layout/gear1"/>
    <dgm:cxn modelId="{5DE94AFD-8D43-4234-B587-42C44564B8BD}" type="presOf" srcId="{40FC4BAE-9554-43DD-B61C-7E5ABC7A4E29}" destId="{B1C31940-6625-41B9-8C03-51BA0A55DC4F}" srcOrd="1" destOrd="0" presId="urn:microsoft.com/office/officeart/2005/8/layout/gear1"/>
    <dgm:cxn modelId="{3362BCAB-B448-44FF-8C5D-8F45ABD7C849}" type="presOf" srcId="{0DD345F7-D25D-45CF-B416-DC70421975D6}" destId="{433F4F49-D7E8-4827-A871-A86C630AAB94}" srcOrd="0" destOrd="0" presId="urn:microsoft.com/office/officeart/2005/8/layout/gear1"/>
    <dgm:cxn modelId="{5BF3DCE9-74FD-4726-9FBD-6BDD89BC8E8E}" srcId="{0E1C97F8-6948-4E48-B054-2FE8A4A246DC}" destId="{80F1F3F4-DB5F-45E8-9BA1-F12FEA266516}" srcOrd="2" destOrd="0" parTransId="{4E9BBBBB-FFB1-43CA-A581-7196EA3E72BC}" sibTransId="{88F16F48-A404-426B-B8DC-226F7574F915}"/>
    <dgm:cxn modelId="{5878346B-2B4D-4FCD-BACE-949D173D900B}" type="presParOf" srcId="{1443F633-AD14-4064-81B3-09A365469148}" destId="{02416898-003B-47FB-A816-2552670B387F}" srcOrd="0" destOrd="0" presId="urn:microsoft.com/office/officeart/2005/8/layout/gear1"/>
    <dgm:cxn modelId="{EB348988-CF66-4A03-83C0-DBA119D2A242}" type="presParOf" srcId="{1443F633-AD14-4064-81B3-09A365469148}" destId="{B60383D9-40F0-4D38-A4FE-ACA1D5F1DD0D}" srcOrd="1" destOrd="0" presId="urn:microsoft.com/office/officeart/2005/8/layout/gear1"/>
    <dgm:cxn modelId="{4C567D1D-5F73-4DD6-8D68-37004DFCD5D8}" type="presParOf" srcId="{1443F633-AD14-4064-81B3-09A365469148}" destId="{BFD10B66-4C2A-474D-9C35-3B2B12E0A153}" srcOrd="2" destOrd="0" presId="urn:microsoft.com/office/officeart/2005/8/layout/gear1"/>
    <dgm:cxn modelId="{997517AC-EDDE-4641-84F8-906D40EA26EA}" type="presParOf" srcId="{1443F633-AD14-4064-81B3-09A365469148}" destId="{E5198C07-5BA3-48B4-8DA8-BB3C63451B9B}" srcOrd="3" destOrd="0" presId="urn:microsoft.com/office/officeart/2005/8/layout/gear1"/>
    <dgm:cxn modelId="{F6D9C630-22DB-48F2-AF30-D412A4FA3F45}" type="presParOf" srcId="{1443F633-AD14-4064-81B3-09A365469148}" destId="{B1C31940-6625-41B9-8C03-51BA0A55DC4F}" srcOrd="4" destOrd="0" presId="urn:microsoft.com/office/officeart/2005/8/layout/gear1"/>
    <dgm:cxn modelId="{43A40A89-98EC-4FA0-8277-30C8AA59527D}" type="presParOf" srcId="{1443F633-AD14-4064-81B3-09A365469148}" destId="{7AA15EAB-9A1D-4B4E-9865-3EE979A87D92}" srcOrd="5" destOrd="0" presId="urn:microsoft.com/office/officeart/2005/8/layout/gear1"/>
    <dgm:cxn modelId="{48217E7B-2190-441D-9E6F-3E6FC8977126}" type="presParOf" srcId="{1443F633-AD14-4064-81B3-09A365469148}" destId="{BD2A0860-83DC-46E8-897B-278C568FA30F}" srcOrd="6" destOrd="0" presId="urn:microsoft.com/office/officeart/2005/8/layout/gear1"/>
    <dgm:cxn modelId="{CCCFE284-FE16-423C-A5FC-4BCC7F2548D3}" type="presParOf" srcId="{1443F633-AD14-4064-81B3-09A365469148}" destId="{DA2C9449-9261-491F-970E-39F7BEFBBFDC}" srcOrd="7" destOrd="0" presId="urn:microsoft.com/office/officeart/2005/8/layout/gear1"/>
    <dgm:cxn modelId="{D86963BF-957A-4FD5-A2E2-AE2F7FAB45CC}" type="presParOf" srcId="{1443F633-AD14-4064-81B3-09A365469148}" destId="{0D444996-AEAD-4A95-98DF-C6C9A9567317}" srcOrd="8" destOrd="0" presId="urn:microsoft.com/office/officeart/2005/8/layout/gear1"/>
    <dgm:cxn modelId="{18BE038E-2B8A-4F0B-A7FB-EF93CBB507FF}" type="presParOf" srcId="{1443F633-AD14-4064-81B3-09A365469148}" destId="{3F1ADF3E-F6EA-4020-84A7-D665932FC920}" srcOrd="9" destOrd="0" presId="urn:microsoft.com/office/officeart/2005/8/layout/gear1"/>
    <dgm:cxn modelId="{3DCC98A5-2119-4D9F-BBF5-AC257FFDA826}" type="presParOf" srcId="{1443F633-AD14-4064-81B3-09A365469148}" destId="{11A8A44F-295E-4CCE-93C8-47B01A4BA973}" srcOrd="10" destOrd="0" presId="urn:microsoft.com/office/officeart/2005/8/layout/gear1"/>
    <dgm:cxn modelId="{0DE77A36-FF00-4CE8-805B-0E9C3EF1F675}" type="presParOf" srcId="{1443F633-AD14-4064-81B3-09A365469148}" destId="{433F4F49-D7E8-4827-A871-A86C630AAB94}" srcOrd="11" destOrd="0" presId="urn:microsoft.com/office/officeart/2005/8/layout/gear1"/>
    <dgm:cxn modelId="{E3A5C580-31A5-4778-8EB2-E449F2EF1981}" type="presParOf" srcId="{1443F633-AD14-4064-81B3-09A365469148}" destId="{8269EA21-B256-4E6A-8984-36D161A1E5B1}"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4684A0-31DC-434E-A3F7-92B65CEB0D06}" type="doc">
      <dgm:prSet loTypeId="urn:microsoft.com/office/officeart/2005/8/layout/funnel1" loCatId="relationship" qsTypeId="urn:microsoft.com/office/officeart/2005/8/quickstyle/simple4" qsCatId="simple" csTypeId="urn:microsoft.com/office/officeart/2005/8/colors/colorful1" csCatId="colorful" phldr="1"/>
      <dgm:spPr/>
      <dgm:t>
        <a:bodyPr/>
        <a:lstStyle/>
        <a:p>
          <a:endParaRPr lang="en-US"/>
        </a:p>
      </dgm:t>
    </dgm:pt>
    <dgm:pt modelId="{87EFA87E-DC03-4D28-B8B8-783BC6ECDAC7}">
      <dgm:prSet phldrT="[Text]" custT="1"/>
      <dgm:spPr/>
      <dgm:t>
        <a:bodyPr/>
        <a:lstStyle/>
        <a:p>
          <a:r>
            <a:rPr lang="en-US" sz="1000" dirty="0" smtClean="0"/>
            <a:t>Demographic  Complexity</a:t>
          </a:r>
          <a:endParaRPr lang="en-US" sz="1000" dirty="0"/>
        </a:p>
      </dgm:t>
    </dgm:pt>
    <dgm:pt modelId="{327A376C-DF8A-4F6A-9B88-0CCED27F8773}" type="parTrans" cxnId="{FC0514DD-7861-448F-A3F8-D37E016D3A5F}">
      <dgm:prSet/>
      <dgm:spPr/>
      <dgm:t>
        <a:bodyPr/>
        <a:lstStyle/>
        <a:p>
          <a:endParaRPr lang="en-US" sz="1800"/>
        </a:p>
      </dgm:t>
    </dgm:pt>
    <dgm:pt modelId="{99F388FC-1770-4DBD-BB47-36A8702023A5}" type="sibTrans" cxnId="{FC0514DD-7861-448F-A3F8-D37E016D3A5F}">
      <dgm:prSet/>
      <dgm:spPr/>
      <dgm:t>
        <a:bodyPr/>
        <a:lstStyle/>
        <a:p>
          <a:endParaRPr lang="en-US" sz="1800"/>
        </a:p>
      </dgm:t>
    </dgm:pt>
    <dgm:pt modelId="{33A993D0-2CFF-4D55-B6C3-8C7CA4D67C4D}">
      <dgm:prSet phldrT="[Text]" phldr="1"/>
      <dgm:spPr/>
      <dgm:t>
        <a:bodyPr/>
        <a:lstStyle/>
        <a:p>
          <a:endParaRPr lang="en-US" sz="1800"/>
        </a:p>
      </dgm:t>
    </dgm:pt>
    <dgm:pt modelId="{0AD7489F-5681-4C42-9192-2584972B2622}" type="parTrans" cxnId="{E1D506D2-C6ED-4C7D-8CBB-2F1530A79626}">
      <dgm:prSet/>
      <dgm:spPr/>
      <dgm:t>
        <a:bodyPr/>
        <a:lstStyle/>
        <a:p>
          <a:endParaRPr lang="en-US" sz="1800"/>
        </a:p>
      </dgm:t>
    </dgm:pt>
    <dgm:pt modelId="{1C0BC69B-BD77-4CFB-BEB7-088D011EA758}" type="sibTrans" cxnId="{E1D506D2-C6ED-4C7D-8CBB-2F1530A79626}">
      <dgm:prSet/>
      <dgm:spPr/>
      <dgm:t>
        <a:bodyPr/>
        <a:lstStyle/>
        <a:p>
          <a:endParaRPr lang="en-US" sz="1800"/>
        </a:p>
      </dgm:t>
    </dgm:pt>
    <dgm:pt modelId="{90568126-3390-4159-96F0-62093585BCE7}">
      <dgm:prSet phldrT="[Text]" phldr="1"/>
      <dgm:spPr/>
      <dgm:t>
        <a:bodyPr/>
        <a:lstStyle/>
        <a:p>
          <a:endParaRPr lang="en-US" sz="1800"/>
        </a:p>
      </dgm:t>
    </dgm:pt>
    <dgm:pt modelId="{BEEBC708-D598-4DA7-8976-4CF02026E876}" type="parTrans" cxnId="{FACCFAF4-D54A-48D6-9BD8-260E2BA6B0BB}">
      <dgm:prSet/>
      <dgm:spPr/>
      <dgm:t>
        <a:bodyPr/>
        <a:lstStyle/>
        <a:p>
          <a:endParaRPr lang="en-US" sz="1800"/>
        </a:p>
      </dgm:t>
    </dgm:pt>
    <dgm:pt modelId="{7A5F42B5-57AE-4990-8CC3-86B0ED0E6A2E}" type="sibTrans" cxnId="{FACCFAF4-D54A-48D6-9BD8-260E2BA6B0BB}">
      <dgm:prSet/>
      <dgm:spPr/>
      <dgm:t>
        <a:bodyPr/>
        <a:lstStyle/>
        <a:p>
          <a:endParaRPr lang="en-US" sz="1800"/>
        </a:p>
      </dgm:t>
    </dgm:pt>
    <dgm:pt modelId="{A6F0F051-6093-47DE-ADBC-74A0DFD9595B}">
      <dgm:prSet phldrT="[Text]" phldr="1"/>
      <dgm:spPr/>
      <dgm:t>
        <a:bodyPr/>
        <a:lstStyle/>
        <a:p>
          <a:endParaRPr lang="en-US" sz="1800"/>
        </a:p>
      </dgm:t>
    </dgm:pt>
    <dgm:pt modelId="{795284CC-600D-45FC-9857-81FD7F819E54}" type="parTrans" cxnId="{1C033FE5-3617-4DB6-814B-64C25E12ACAC}">
      <dgm:prSet/>
      <dgm:spPr/>
      <dgm:t>
        <a:bodyPr/>
        <a:lstStyle/>
        <a:p>
          <a:endParaRPr lang="en-US" sz="1800"/>
        </a:p>
      </dgm:t>
    </dgm:pt>
    <dgm:pt modelId="{4DEDF395-F7A5-4973-A510-BA76A30FB500}" type="sibTrans" cxnId="{1C033FE5-3617-4DB6-814B-64C25E12ACAC}">
      <dgm:prSet/>
      <dgm:spPr/>
      <dgm:t>
        <a:bodyPr/>
        <a:lstStyle/>
        <a:p>
          <a:endParaRPr lang="en-US" sz="1800"/>
        </a:p>
      </dgm:t>
    </dgm:pt>
    <dgm:pt modelId="{AEDBAFD6-A89C-473C-B0BD-2430DEE969A1}">
      <dgm:prSet phldrT="[Text]" custT="1"/>
      <dgm:spPr/>
      <dgm:t>
        <a:bodyPr/>
        <a:lstStyle/>
        <a:p>
          <a:r>
            <a:rPr lang="en-US" sz="1000" dirty="0" smtClean="0"/>
            <a:t>Speculative Economy Disasters</a:t>
          </a:r>
          <a:endParaRPr lang="en-US" sz="1000" dirty="0"/>
        </a:p>
      </dgm:t>
    </dgm:pt>
    <dgm:pt modelId="{9C1390BB-AFF9-4ABB-8778-9D0DE58D9E0B}" type="parTrans" cxnId="{FF1896E4-8BF1-4436-83B9-3B53CF9EE5CB}">
      <dgm:prSet/>
      <dgm:spPr/>
      <dgm:t>
        <a:bodyPr/>
        <a:lstStyle/>
        <a:p>
          <a:endParaRPr lang="en-US" sz="1800"/>
        </a:p>
      </dgm:t>
    </dgm:pt>
    <dgm:pt modelId="{822E84E5-9A5D-44A5-90A3-B7EDAA27354F}" type="sibTrans" cxnId="{FF1896E4-8BF1-4436-83B9-3B53CF9EE5CB}">
      <dgm:prSet/>
      <dgm:spPr/>
      <dgm:t>
        <a:bodyPr/>
        <a:lstStyle/>
        <a:p>
          <a:endParaRPr lang="en-US" sz="1800"/>
        </a:p>
      </dgm:t>
    </dgm:pt>
    <dgm:pt modelId="{69307EB9-330A-49CF-AC8C-DDF98053DC09}">
      <dgm:prSet phldrT="[Text]" custT="1"/>
      <dgm:spPr/>
      <dgm:t>
        <a:bodyPr/>
        <a:lstStyle/>
        <a:p>
          <a:r>
            <a:rPr lang="en-US" sz="1000" dirty="0" smtClean="0"/>
            <a:t>Bets on the Future</a:t>
          </a:r>
          <a:endParaRPr lang="en-US" sz="1000" dirty="0"/>
        </a:p>
      </dgm:t>
    </dgm:pt>
    <dgm:pt modelId="{192965AC-7356-4C34-803A-935AF803D5C4}" type="parTrans" cxnId="{F0E5867C-6F47-4A5C-A6FB-A83F4A6A1986}">
      <dgm:prSet/>
      <dgm:spPr/>
      <dgm:t>
        <a:bodyPr/>
        <a:lstStyle/>
        <a:p>
          <a:endParaRPr lang="en-US" sz="1800"/>
        </a:p>
      </dgm:t>
    </dgm:pt>
    <dgm:pt modelId="{6BB9AD5E-10C9-4014-860A-BF8B013C262D}" type="sibTrans" cxnId="{F0E5867C-6F47-4A5C-A6FB-A83F4A6A1986}">
      <dgm:prSet/>
      <dgm:spPr/>
      <dgm:t>
        <a:bodyPr/>
        <a:lstStyle/>
        <a:p>
          <a:endParaRPr lang="en-US" sz="1800"/>
        </a:p>
      </dgm:t>
    </dgm:pt>
    <dgm:pt modelId="{114A3EA7-34DB-4300-9FB7-489D5528857B}">
      <dgm:prSet phldrT="[Text]" custT="1"/>
      <dgm:spPr/>
      <dgm:t>
        <a:bodyPr/>
        <a:lstStyle/>
        <a:p>
          <a:r>
            <a:rPr lang="en-US" sz="2000" dirty="0" smtClean="0">
              <a:solidFill>
                <a:schemeClr val="bg1"/>
              </a:solidFill>
            </a:rPr>
            <a:t>Makes 2016 a Great Time to Start SEAM-STORYTELLING INTERVENOR RESEACH</a:t>
          </a:r>
          <a:endParaRPr lang="en-US" sz="2000" dirty="0">
            <a:solidFill>
              <a:schemeClr val="bg1"/>
            </a:solidFill>
          </a:endParaRPr>
        </a:p>
      </dgm:t>
    </dgm:pt>
    <dgm:pt modelId="{60A58AC9-22A6-4EFA-A87D-0FAF6C501678}" type="parTrans" cxnId="{82721E0A-A2D7-4C03-8A4E-D8130DABDFF8}">
      <dgm:prSet/>
      <dgm:spPr/>
      <dgm:t>
        <a:bodyPr/>
        <a:lstStyle/>
        <a:p>
          <a:endParaRPr lang="en-US" sz="1800"/>
        </a:p>
      </dgm:t>
    </dgm:pt>
    <dgm:pt modelId="{42CD15CE-47DB-4958-AA47-0016A57D8781}" type="sibTrans" cxnId="{82721E0A-A2D7-4C03-8A4E-D8130DABDFF8}">
      <dgm:prSet/>
      <dgm:spPr/>
      <dgm:t>
        <a:bodyPr/>
        <a:lstStyle/>
        <a:p>
          <a:endParaRPr lang="en-US" sz="1800"/>
        </a:p>
      </dgm:t>
    </dgm:pt>
    <dgm:pt modelId="{002442FE-CB5D-43BA-877D-FC9D475F47E7}" type="pres">
      <dgm:prSet presAssocID="{E94684A0-31DC-434E-A3F7-92B65CEB0D06}" presName="Name0" presStyleCnt="0">
        <dgm:presLayoutVars>
          <dgm:chMax val="4"/>
          <dgm:resizeHandles val="exact"/>
        </dgm:presLayoutVars>
      </dgm:prSet>
      <dgm:spPr/>
      <dgm:t>
        <a:bodyPr/>
        <a:lstStyle/>
        <a:p>
          <a:endParaRPr lang="en-US"/>
        </a:p>
      </dgm:t>
    </dgm:pt>
    <dgm:pt modelId="{7CB1C36D-D999-4524-9E90-C2934DCBE798}" type="pres">
      <dgm:prSet presAssocID="{E94684A0-31DC-434E-A3F7-92B65CEB0D06}" presName="ellipse" presStyleLbl="trBgShp" presStyleIdx="0" presStyleCnt="1"/>
      <dgm:spPr/>
    </dgm:pt>
    <dgm:pt modelId="{749DE1BE-A771-4291-B823-A472D486097E}" type="pres">
      <dgm:prSet presAssocID="{E94684A0-31DC-434E-A3F7-92B65CEB0D06}" presName="arrow1" presStyleLbl="fgShp" presStyleIdx="0" presStyleCnt="1"/>
      <dgm:spPr/>
    </dgm:pt>
    <dgm:pt modelId="{AA637C46-80AF-48D1-8547-2F94D62BC8B8}" type="pres">
      <dgm:prSet presAssocID="{E94684A0-31DC-434E-A3F7-92B65CEB0D06}" presName="rectangle" presStyleLbl="revTx" presStyleIdx="0" presStyleCnt="1" custScaleX="221422">
        <dgm:presLayoutVars>
          <dgm:bulletEnabled val="1"/>
        </dgm:presLayoutVars>
      </dgm:prSet>
      <dgm:spPr/>
      <dgm:t>
        <a:bodyPr/>
        <a:lstStyle/>
        <a:p>
          <a:endParaRPr lang="en-US"/>
        </a:p>
      </dgm:t>
    </dgm:pt>
    <dgm:pt modelId="{EEA1041F-7AE6-41DF-9E8A-2DEB753F5241}" type="pres">
      <dgm:prSet presAssocID="{AEDBAFD6-A89C-473C-B0BD-2430DEE969A1}" presName="item1" presStyleLbl="node1" presStyleIdx="0" presStyleCnt="3" custScaleX="108475" custScaleY="108475">
        <dgm:presLayoutVars>
          <dgm:bulletEnabled val="1"/>
        </dgm:presLayoutVars>
      </dgm:prSet>
      <dgm:spPr/>
      <dgm:t>
        <a:bodyPr/>
        <a:lstStyle/>
        <a:p>
          <a:endParaRPr lang="en-US"/>
        </a:p>
      </dgm:t>
    </dgm:pt>
    <dgm:pt modelId="{A9D9E12F-6F84-4BA3-8BEC-B986FF5341E5}" type="pres">
      <dgm:prSet presAssocID="{69307EB9-330A-49CF-AC8C-DDF98053DC09}" presName="item2" presStyleLbl="node1" presStyleIdx="1" presStyleCnt="3" custScaleX="108475" custScaleY="108475">
        <dgm:presLayoutVars>
          <dgm:bulletEnabled val="1"/>
        </dgm:presLayoutVars>
      </dgm:prSet>
      <dgm:spPr/>
      <dgm:t>
        <a:bodyPr/>
        <a:lstStyle/>
        <a:p>
          <a:endParaRPr lang="en-US"/>
        </a:p>
      </dgm:t>
    </dgm:pt>
    <dgm:pt modelId="{4B487C09-0013-400C-A1C7-F1A745952A2B}" type="pres">
      <dgm:prSet presAssocID="{114A3EA7-34DB-4300-9FB7-489D5528857B}" presName="item3" presStyleLbl="node1" presStyleIdx="2" presStyleCnt="3" custScaleX="112090" custScaleY="112090">
        <dgm:presLayoutVars>
          <dgm:bulletEnabled val="1"/>
        </dgm:presLayoutVars>
      </dgm:prSet>
      <dgm:spPr/>
      <dgm:t>
        <a:bodyPr/>
        <a:lstStyle/>
        <a:p>
          <a:endParaRPr lang="en-US"/>
        </a:p>
      </dgm:t>
    </dgm:pt>
    <dgm:pt modelId="{19DBC027-DF97-4FF5-AF53-0CDCB2302919}" type="pres">
      <dgm:prSet presAssocID="{E94684A0-31DC-434E-A3F7-92B65CEB0D06}" presName="funnel" presStyleLbl="trAlignAcc1" presStyleIdx="0" presStyleCnt="1" custLinFactNeighborX="-343" custLinFactNeighborY="-893"/>
      <dgm:spPr/>
    </dgm:pt>
  </dgm:ptLst>
  <dgm:cxnLst>
    <dgm:cxn modelId="{FF1896E4-8BF1-4436-83B9-3B53CF9EE5CB}" srcId="{E94684A0-31DC-434E-A3F7-92B65CEB0D06}" destId="{AEDBAFD6-A89C-473C-B0BD-2430DEE969A1}" srcOrd="1" destOrd="0" parTransId="{9C1390BB-AFF9-4ABB-8778-9D0DE58D9E0B}" sibTransId="{822E84E5-9A5D-44A5-90A3-B7EDAA27354F}"/>
    <dgm:cxn modelId="{4FC7A3D6-5D47-4F1D-8C90-8A88FD2C1C22}" type="presOf" srcId="{E94684A0-31DC-434E-A3F7-92B65CEB0D06}" destId="{002442FE-CB5D-43BA-877D-FC9D475F47E7}" srcOrd="0" destOrd="0" presId="urn:microsoft.com/office/officeart/2005/8/layout/funnel1"/>
    <dgm:cxn modelId="{82721E0A-A2D7-4C03-8A4E-D8130DABDFF8}" srcId="{E94684A0-31DC-434E-A3F7-92B65CEB0D06}" destId="{114A3EA7-34DB-4300-9FB7-489D5528857B}" srcOrd="3" destOrd="0" parTransId="{60A58AC9-22A6-4EFA-A87D-0FAF6C501678}" sibTransId="{42CD15CE-47DB-4958-AA47-0016A57D8781}"/>
    <dgm:cxn modelId="{F6A9BD86-4F7D-4037-ADD2-A00858A5C822}" type="presOf" srcId="{69307EB9-330A-49CF-AC8C-DDF98053DC09}" destId="{EEA1041F-7AE6-41DF-9E8A-2DEB753F5241}" srcOrd="0" destOrd="0" presId="urn:microsoft.com/office/officeart/2005/8/layout/funnel1"/>
    <dgm:cxn modelId="{F0E5867C-6F47-4A5C-A6FB-A83F4A6A1986}" srcId="{E94684A0-31DC-434E-A3F7-92B65CEB0D06}" destId="{69307EB9-330A-49CF-AC8C-DDF98053DC09}" srcOrd="2" destOrd="0" parTransId="{192965AC-7356-4C34-803A-935AF803D5C4}" sibTransId="{6BB9AD5E-10C9-4014-860A-BF8B013C262D}"/>
    <dgm:cxn modelId="{9536CDF1-E1ED-400B-84F4-EC561435F9CB}" type="presOf" srcId="{114A3EA7-34DB-4300-9FB7-489D5528857B}" destId="{AA637C46-80AF-48D1-8547-2F94D62BC8B8}" srcOrd="0" destOrd="0" presId="urn:microsoft.com/office/officeart/2005/8/layout/funnel1"/>
    <dgm:cxn modelId="{1C033FE5-3617-4DB6-814B-64C25E12ACAC}" srcId="{E94684A0-31DC-434E-A3F7-92B65CEB0D06}" destId="{A6F0F051-6093-47DE-ADBC-74A0DFD9595B}" srcOrd="6" destOrd="0" parTransId="{795284CC-600D-45FC-9857-81FD7F819E54}" sibTransId="{4DEDF395-F7A5-4973-A510-BA76A30FB500}"/>
    <dgm:cxn modelId="{9526FE6C-BCDA-4533-AE8A-D9F4895E30A5}" type="presOf" srcId="{AEDBAFD6-A89C-473C-B0BD-2430DEE969A1}" destId="{A9D9E12F-6F84-4BA3-8BEC-B986FF5341E5}" srcOrd="0" destOrd="0" presId="urn:microsoft.com/office/officeart/2005/8/layout/funnel1"/>
    <dgm:cxn modelId="{FACCFAF4-D54A-48D6-9BD8-260E2BA6B0BB}" srcId="{E94684A0-31DC-434E-A3F7-92B65CEB0D06}" destId="{90568126-3390-4159-96F0-62093585BCE7}" srcOrd="5" destOrd="0" parTransId="{BEEBC708-D598-4DA7-8976-4CF02026E876}" sibTransId="{7A5F42B5-57AE-4990-8CC3-86B0ED0E6A2E}"/>
    <dgm:cxn modelId="{E1D506D2-C6ED-4C7D-8CBB-2F1530A79626}" srcId="{E94684A0-31DC-434E-A3F7-92B65CEB0D06}" destId="{33A993D0-2CFF-4D55-B6C3-8C7CA4D67C4D}" srcOrd="4" destOrd="0" parTransId="{0AD7489F-5681-4C42-9192-2584972B2622}" sibTransId="{1C0BC69B-BD77-4CFB-BEB7-088D011EA758}"/>
    <dgm:cxn modelId="{FC0514DD-7861-448F-A3F8-D37E016D3A5F}" srcId="{E94684A0-31DC-434E-A3F7-92B65CEB0D06}" destId="{87EFA87E-DC03-4D28-B8B8-783BC6ECDAC7}" srcOrd="0" destOrd="0" parTransId="{327A376C-DF8A-4F6A-9B88-0CCED27F8773}" sibTransId="{99F388FC-1770-4DBD-BB47-36A8702023A5}"/>
    <dgm:cxn modelId="{CC48AAB0-CBF5-472B-9D38-65545D2D9472}" type="presOf" srcId="{87EFA87E-DC03-4D28-B8B8-783BC6ECDAC7}" destId="{4B487C09-0013-400C-A1C7-F1A745952A2B}" srcOrd="0" destOrd="0" presId="urn:microsoft.com/office/officeart/2005/8/layout/funnel1"/>
    <dgm:cxn modelId="{E700B8DC-972B-4711-9F24-EF286F9A6586}" type="presParOf" srcId="{002442FE-CB5D-43BA-877D-FC9D475F47E7}" destId="{7CB1C36D-D999-4524-9E90-C2934DCBE798}" srcOrd="0" destOrd="0" presId="urn:microsoft.com/office/officeart/2005/8/layout/funnel1"/>
    <dgm:cxn modelId="{50964C36-2417-4190-B2FD-8FFD01D53B29}" type="presParOf" srcId="{002442FE-CB5D-43BA-877D-FC9D475F47E7}" destId="{749DE1BE-A771-4291-B823-A472D486097E}" srcOrd="1" destOrd="0" presId="urn:microsoft.com/office/officeart/2005/8/layout/funnel1"/>
    <dgm:cxn modelId="{0512E433-8ED9-4E29-9C10-16181167ED38}" type="presParOf" srcId="{002442FE-CB5D-43BA-877D-FC9D475F47E7}" destId="{AA637C46-80AF-48D1-8547-2F94D62BC8B8}" srcOrd="2" destOrd="0" presId="urn:microsoft.com/office/officeart/2005/8/layout/funnel1"/>
    <dgm:cxn modelId="{B988D107-488A-4917-8B07-638CC88CAF1C}" type="presParOf" srcId="{002442FE-CB5D-43BA-877D-FC9D475F47E7}" destId="{EEA1041F-7AE6-41DF-9E8A-2DEB753F5241}" srcOrd="3" destOrd="0" presId="urn:microsoft.com/office/officeart/2005/8/layout/funnel1"/>
    <dgm:cxn modelId="{06EFB39A-EC39-41DF-9F77-879AFF79C2B0}" type="presParOf" srcId="{002442FE-CB5D-43BA-877D-FC9D475F47E7}" destId="{A9D9E12F-6F84-4BA3-8BEC-B986FF5341E5}" srcOrd="4" destOrd="0" presId="urn:microsoft.com/office/officeart/2005/8/layout/funnel1"/>
    <dgm:cxn modelId="{2A97FBF4-A6C9-40A9-8FEB-7CDC962E7EAE}" type="presParOf" srcId="{002442FE-CB5D-43BA-877D-FC9D475F47E7}" destId="{4B487C09-0013-400C-A1C7-F1A745952A2B}" srcOrd="5" destOrd="0" presId="urn:microsoft.com/office/officeart/2005/8/layout/funnel1"/>
    <dgm:cxn modelId="{603E3C6E-9896-46D6-ABBA-BDA132662260}" type="presParOf" srcId="{002442FE-CB5D-43BA-877D-FC9D475F47E7}" destId="{19DBC027-DF97-4FF5-AF53-0CDCB230291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71EEF-493C-4E91-89BE-3AD922D5DFEC}">
      <dsp:nvSpPr>
        <dsp:cNvPr id="0" name=""/>
        <dsp:cNvSpPr/>
      </dsp:nvSpPr>
      <dsp:spPr>
        <a:xfrm>
          <a:off x="663654" y="453310"/>
          <a:ext cx="3016091" cy="3016091"/>
        </a:xfrm>
        <a:prstGeom prst="blockArc">
          <a:avLst>
            <a:gd name="adj1" fmla="val 10800000"/>
            <a:gd name="adj2" fmla="val 16200000"/>
            <a:gd name="adj3" fmla="val 4643"/>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7E6A0A-3655-4CA6-91D8-44B285A4941A}">
      <dsp:nvSpPr>
        <dsp:cNvPr id="0" name=""/>
        <dsp:cNvSpPr/>
      </dsp:nvSpPr>
      <dsp:spPr>
        <a:xfrm>
          <a:off x="663654" y="453310"/>
          <a:ext cx="3016091" cy="3016091"/>
        </a:xfrm>
        <a:prstGeom prst="blockArc">
          <a:avLst>
            <a:gd name="adj1" fmla="val 5400000"/>
            <a:gd name="adj2" fmla="val 10800000"/>
            <a:gd name="adj3" fmla="val 4643"/>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906407-956C-4DBE-95F5-60B3E34737A1}">
      <dsp:nvSpPr>
        <dsp:cNvPr id="0" name=""/>
        <dsp:cNvSpPr/>
      </dsp:nvSpPr>
      <dsp:spPr>
        <a:xfrm>
          <a:off x="663654" y="453310"/>
          <a:ext cx="3016091" cy="3016091"/>
        </a:xfrm>
        <a:prstGeom prst="blockArc">
          <a:avLst>
            <a:gd name="adj1" fmla="val 0"/>
            <a:gd name="adj2" fmla="val 5400000"/>
            <a:gd name="adj3" fmla="val 4643"/>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09C0B9D-C626-4352-937F-E565C32A1F1A}">
      <dsp:nvSpPr>
        <dsp:cNvPr id="0" name=""/>
        <dsp:cNvSpPr/>
      </dsp:nvSpPr>
      <dsp:spPr>
        <a:xfrm>
          <a:off x="663654" y="453310"/>
          <a:ext cx="3016091" cy="3016091"/>
        </a:xfrm>
        <a:prstGeom prst="blockArc">
          <a:avLst>
            <a:gd name="adj1" fmla="val 16200000"/>
            <a:gd name="adj2" fmla="val 0"/>
            <a:gd name="adj3" fmla="val 4643"/>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6AF0A74-5C53-4808-8A77-31B80B0E5BF6}">
      <dsp:nvSpPr>
        <dsp:cNvPr id="0" name=""/>
        <dsp:cNvSpPr/>
      </dsp:nvSpPr>
      <dsp:spPr>
        <a:xfrm>
          <a:off x="838202" y="736599"/>
          <a:ext cx="2666994" cy="2449512"/>
        </a:xfrm>
        <a:prstGeom prst="ellipse">
          <a:avLst/>
        </a:prstGeom>
        <a:blipFill rotWithShape="0">
          <a:blip xmlns:r="http://schemas.openxmlformats.org/officeDocument/2006/relationships" r:embed="rId1"/>
          <a:stretch>
            <a:fillRect/>
          </a:stretch>
        </a:blip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1228774" y="1095322"/>
        <a:ext cx="1885850" cy="1732066"/>
      </dsp:txXfrm>
    </dsp:sp>
    <dsp:sp modelId="{21E2B31A-E4B2-4ECF-88AA-8FCC85E6F254}">
      <dsp:nvSpPr>
        <dsp:cNvPr id="0" name=""/>
        <dsp:cNvSpPr/>
      </dsp:nvSpPr>
      <dsp:spPr>
        <a:xfrm>
          <a:off x="1685506" y="2122"/>
          <a:ext cx="972387" cy="972387"/>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STORYTELLING DYSFUNCTIONS</a:t>
          </a:r>
          <a:endParaRPr lang="en-US" sz="600" kern="1200" dirty="0"/>
        </a:p>
      </dsp:txBody>
      <dsp:txXfrm>
        <a:off x="1827909" y="144525"/>
        <a:ext cx="687581" cy="687581"/>
      </dsp:txXfrm>
    </dsp:sp>
    <dsp:sp modelId="{18949E23-5716-41EE-8482-AD899487C22A}">
      <dsp:nvSpPr>
        <dsp:cNvPr id="0" name=""/>
        <dsp:cNvSpPr/>
      </dsp:nvSpPr>
      <dsp:spPr>
        <a:xfrm>
          <a:off x="3158546" y="1475162"/>
          <a:ext cx="972387" cy="972387"/>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STORYTELLING Behaviors</a:t>
          </a:r>
          <a:endParaRPr lang="en-US" sz="600" kern="1200" dirty="0"/>
        </a:p>
      </dsp:txBody>
      <dsp:txXfrm>
        <a:off x="3300949" y="1617565"/>
        <a:ext cx="687581" cy="687581"/>
      </dsp:txXfrm>
    </dsp:sp>
    <dsp:sp modelId="{585FE9A8-D8F9-48B3-BD89-BCB8D40C3B62}">
      <dsp:nvSpPr>
        <dsp:cNvPr id="0" name=""/>
        <dsp:cNvSpPr/>
      </dsp:nvSpPr>
      <dsp:spPr>
        <a:xfrm>
          <a:off x="1685506" y="2948202"/>
          <a:ext cx="972387" cy="972387"/>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STORYTELLING Hidden Costs</a:t>
          </a:r>
          <a:endParaRPr lang="en-US" sz="600" kern="1200" dirty="0"/>
        </a:p>
      </dsp:txBody>
      <dsp:txXfrm>
        <a:off x="1827909" y="3090605"/>
        <a:ext cx="687581" cy="687581"/>
      </dsp:txXfrm>
    </dsp:sp>
    <dsp:sp modelId="{819BC320-0E3F-4F15-A919-57F70CA02FCD}">
      <dsp:nvSpPr>
        <dsp:cNvPr id="0" name=""/>
        <dsp:cNvSpPr/>
      </dsp:nvSpPr>
      <dsp:spPr>
        <a:xfrm>
          <a:off x="212466" y="1475162"/>
          <a:ext cx="972387" cy="972387"/>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STORYTELLING Structures</a:t>
          </a:r>
          <a:endParaRPr lang="en-US" sz="600" kern="1200" dirty="0"/>
        </a:p>
      </dsp:txBody>
      <dsp:txXfrm>
        <a:off x="354869" y="1617565"/>
        <a:ext cx="687581" cy="687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16898-003B-47FB-A816-2552670B387F}">
      <dsp:nvSpPr>
        <dsp:cNvPr id="0" name=""/>
        <dsp:cNvSpPr/>
      </dsp:nvSpPr>
      <dsp:spPr>
        <a:xfrm>
          <a:off x="1975564" y="1765220"/>
          <a:ext cx="2157492" cy="2157492"/>
        </a:xfrm>
        <a:prstGeom prst="gear9">
          <a:avLst/>
        </a:prstGeom>
        <a:gradFill rotWithShape="0">
          <a:gsLst>
            <a:gs pos="0">
              <a:schemeClr val="accent2">
                <a:hueOff val="0"/>
                <a:satOff val="0"/>
                <a:lumOff val="0"/>
                <a:alphaOff val="0"/>
                <a:shade val="3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TAYLORISM</a:t>
          </a:r>
          <a:endParaRPr lang="en-US" sz="1100" kern="1200" dirty="0"/>
        </a:p>
      </dsp:txBody>
      <dsp:txXfrm>
        <a:off x="2409316" y="2270602"/>
        <a:ext cx="1289988" cy="1108996"/>
      </dsp:txXfrm>
    </dsp:sp>
    <dsp:sp modelId="{E5198C07-5BA3-48B4-8DA8-BB3C63451B9B}">
      <dsp:nvSpPr>
        <dsp:cNvPr id="0" name=""/>
        <dsp:cNvSpPr/>
      </dsp:nvSpPr>
      <dsp:spPr>
        <a:xfrm>
          <a:off x="720296" y="1255268"/>
          <a:ext cx="1569085" cy="1569085"/>
        </a:xfrm>
        <a:prstGeom prst="gear6">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FAYOLISM</a:t>
          </a:r>
          <a:endParaRPr lang="en-US" sz="1100" kern="1200" dirty="0"/>
        </a:p>
      </dsp:txBody>
      <dsp:txXfrm>
        <a:off x="1115318" y="1652677"/>
        <a:ext cx="779041" cy="774267"/>
      </dsp:txXfrm>
    </dsp:sp>
    <dsp:sp modelId="{BD2A0860-83DC-46E8-897B-278C568FA30F}">
      <dsp:nvSpPr>
        <dsp:cNvPr id="0" name=""/>
        <dsp:cNvSpPr/>
      </dsp:nvSpPr>
      <dsp:spPr>
        <a:xfrm rot="20700000">
          <a:off x="1599144" y="172759"/>
          <a:ext cx="1537383" cy="1537383"/>
        </a:xfrm>
        <a:prstGeom prst="gear6">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smtClean="0"/>
            <a:t>WEBERISM</a:t>
          </a:r>
          <a:endParaRPr lang="en-US" sz="1100" kern="1200" dirty="0"/>
        </a:p>
      </dsp:txBody>
      <dsp:txXfrm rot="-20700000">
        <a:off x="1936337" y="509952"/>
        <a:ext cx="862996" cy="862996"/>
      </dsp:txXfrm>
    </dsp:sp>
    <dsp:sp modelId="{11A8A44F-295E-4CCE-93C8-47B01A4BA973}">
      <dsp:nvSpPr>
        <dsp:cNvPr id="0" name=""/>
        <dsp:cNvSpPr/>
      </dsp:nvSpPr>
      <dsp:spPr>
        <a:xfrm>
          <a:off x="1806712" y="1441336"/>
          <a:ext cx="2761589" cy="2761589"/>
        </a:xfrm>
        <a:prstGeom prst="circularArrow">
          <a:avLst>
            <a:gd name="adj1" fmla="val 4688"/>
            <a:gd name="adj2" fmla="val 299029"/>
            <a:gd name="adj3" fmla="val 2509449"/>
            <a:gd name="adj4" fmla="val 15875822"/>
            <a:gd name="adj5" fmla="val 5469"/>
          </a:avLst>
        </a:prstGeom>
        <a:gradFill rotWithShape="0">
          <a:gsLst>
            <a:gs pos="0">
              <a:schemeClr val="accent2">
                <a:hueOff val="0"/>
                <a:satOff val="0"/>
                <a:lumOff val="0"/>
                <a:alphaOff val="0"/>
                <a:shade val="3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33F4F49-D7E8-4827-A871-A86C630AAB94}">
      <dsp:nvSpPr>
        <dsp:cNvPr id="0" name=""/>
        <dsp:cNvSpPr/>
      </dsp:nvSpPr>
      <dsp:spPr>
        <a:xfrm>
          <a:off x="442414" y="909254"/>
          <a:ext cx="2006467" cy="2006467"/>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69EA21-B256-4E6A-8984-36D161A1E5B1}">
      <dsp:nvSpPr>
        <dsp:cNvPr id="0" name=""/>
        <dsp:cNvSpPr/>
      </dsp:nvSpPr>
      <dsp:spPr>
        <a:xfrm>
          <a:off x="1243531" y="-162819"/>
          <a:ext cx="2163376" cy="2163376"/>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3AD9-015E-43B6-AC10-A94E6F366FB9}">
      <dsp:nvSpPr>
        <dsp:cNvPr id="0" name=""/>
        <dsp:cNvSpPr/>
      </dsp:nvSpPr>
      <dsp:spPr>
        <a:xfrm>
          <a:off x="0" y="500062"/>
          <a:ext cx="4257675" cy="4257675"/>
        </a:xfrm>
        <a:prstGeom prst="diamond">
          <a:avLst/>
        </a:prstGeom>
        <a:solidFill>
          <a:schemeClr val="accent2">
            <a:tint val="40000"/>
            <a:hueOff val="0"/>
            <a:satOff val="0"/>
            <a:lumOff val="0"/>
            <a:alphaOff val="0"/>
          </a:schemeClr>
        </a:solidFill>
        <a:ln>
          <a:noFill/>
        </a:ln>
        <a:effectLst>
          <a:outerShdw blurRad="88900" dist="63500" dir="3000000" algn="br" rotWithShape="0">
            <a:srgbClr val="000000">
              <a:alpha val="35000"/>
            </a:srgbClr>
          </a:outerShdw>
        </a:effectLst>
      </dsp:spPr>
      <dsp:style>
        <a:lnRef idx="0">
          <a:scrgbClr r="0" g="0" b="0"/>
        </a:lnRef>
        <a:fillRef idx="1">
          <a:scrgbClr r="0" g="0" b="0"/>
        </a:fillRef>
        <a:effectRef idx="2">
          <a:scrgbClr r="0" g="0" b="0"/>
        </a:effectRef>
        <a:fontRef idx="minor"/>
      </dsp:style>
    </dsp:sp>
    <dsp:sp modelId="{4A211BB0-F835-4E86-B266-18691425E5E9}">
      <dsp:nvSpPr>
        <dsp:cNvPr id="0" name=""/>
        <dsp:cNvSpPr/>
      </dsp:nvSpPr>
      <dsp:spPr>
        <a:xfrm>
          <a:off x="404479" y="904541"/>
          <a:ext cx="1660493" cy="1660493"/>
        </a:xfrm>
        <a:prstGeom prst="roundRect">
          <a:avLst/>
        </a:prstGeom>
        <a:gradFill rotWithShape="0">
          <a:gsLst>
            <a:gs pos="0">
              <a:schemeClr val="accent2">
                <a:hueOff val="0"/>
                <a:satOff val="0"/>
                <a:lumOff val="0"/>
                <a:alphaOff val="0"/>
                <a:shade val="3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SEAM is already Full of Storytelling</a:t>
          </a:r>
          <a:endParaRPr lang="en-US" sz="1900" kern="1200" dirty="0"/>
        </a:p>
      </dsp:txBody>
      <dsp:txXfrm>
        <a:off x="485538" y="985600"/>
        <a:ext cx="1498375" cy="1498375"/>
      </dsp:txXfrm>
    </dsp:sp>
    <dsp:sp modelId="{C2B51BD5-5A4F-4365-A76C-D59BBBE62C86}">
      <dsp:nvSpPr>
        <dsp:cNvPr id="0" name=""/>
        <dsp:cNvSpPr/>
      </dsp:nvSpPr>
      <dsp:spPr>
        <a:xfrm>
          <a:off x="2192702" y="904541"/>
          <a:ext cx="1660493" cy="1660493"/>
        </a:xfrm>
        <a:prstGeom prst="roundRect">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Pay Attention to Material Storytelling</a:t>
          </a:r>
          <a:endParaRPr lang="en-US" sz="1900" kern="1200" dirty="0"/>
        </a:p>
      </dsp:txBody>
      <dsp:txXfrm>
        <a:off x="2273761" y="985600"/>
        <a:ext cx="1498375" cy="1498375"/>
      </dsp:txXfrm>
    </dsp:sp>
    <dsp:sp modelId="{73A91614-9B3D-43BA-AA9F-AEAC86EAE993}">
      <dsp:nvSpPr>
        <dsp:cNvPr id="0" name=""/>
        <dsp:cNvSpPr/>
      </dsp:nvSpPr>
      <dsp:spPr>
        <a:xfrm>
          <a:off x="404479" y="2692765"/>
          <a:ext cx="1660493" cy="1660493"/>
        </a:xfrm>
        <a:prstGeom prst="roundRect">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Strategy is Storytelling</a:t>
          </a:r>
          <a:endParaRPr lang="en-US" sz="1900" kern="1200" dirty="0"/>
        </a:p>
      </dsp:txBody>
      <dsp:txXfrm>
        <a:off x="485538" y="2773824"/>
        <a:ext cx="1498375" cy="1498375"/>
      </dsp:txXfrm>
    </dsp:sp>
    <dsp:sp modelId="{F0A5EA68-263D-4FB7-B774-F68EEBE0AB0A}">
      <dsp:nvSpPr>
        <dsp:cNvPr id="0" name=""/>
        <dsp:cNvSpPr/>
      </dsp:nvSpPr>
      <dsp:spPr>
        <a:xfrm>
          <a:off x="2192702" y="2692765"/>
          <a:ext cx="1660493" cy="1660493"/>
        </a:xfrm>
        <a:prstGeom prst="roundRect">
          <a:avLst/>
        </a:prstGeom>
        <a:gradFill rotWithShape="0">
          <a:gsLst>
            <a:gs pos="0">
              <a:schemeClr val="accent5">
                <a:hueOff val="0"/>
                <a:satOff val="0"/>
                <a:lumOff val="0"/>
                <a:alphaOff val="0"/>
                <a:shade val="30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3C’s is already Storytelling</a:t>
          </a:r>
          <a:endParaRPr lang="en-US" sz="1900" kern="1200" dirty="0"/>
        </a:p>
      </dsp:txBody>
      <dsp:txXfrm>
        <a:off x="2273761" y="2773824"/>
        <a:ext cx="1498375" cy="1498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71EEF-493C-4E91-89BE-3AD922D5DFEC}">
      <dsp:nvSpPr>
        <dsp:cNvPr id="0" name=""/>
        <dsp:cNvSpPr/>
      </dsp:nvSpPr>
      <dsp:spPr>
        <a:xfrm>
          <a:off x="663654" y="453310"/>
          <a:ext cx="3016091" cy="3016091"/>
        </a:xfrm>
        <a:prstGeom prst="blockArc">
          <a:avLst>
            <a:gd name="adj1" fmla="val 10800000"/>
            <a:gd name="adj2" fmla="val 16200000"/>
            <a:gd name="adj3" fmla="val 4643"/>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7E6A0A-3655-4CA6-91D8-44B285A4941A}">
      <dsp:nvSpPr>
        <dsp:cNvPr id="0" name=""/>
        <dsp:cNvSpPr/>
      </dsp:nvSpPr>
      <dsp:spPr>
        <a:xfrm>
          <a:off x="663654" y="453310"/>
          <a:ext cx="3016091" cy="3016091"/>
        </a:xfrm>
        <a:prstGeom prst="blockArc">
          <a:avLst>
            <a:gd name="adj1" fmla="val 5400000"/>
            <a:gd name="adj2" fmla="val 10800000"/>
            <a:gd name="adj3" fmla="val 4643"/>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906407-956C-4DBE-95F5-60B3E34737A1}">
      <dsp:nvSpPr>
        <dsp:cNvPr id="0" name=""/>
        <dsp:cNvSpPr/>
      </dsp:nvSpPr>
      <dsp:spPr>
        <a:xfrm>
          <a:off x="663654" y="453310"/>
          <a:ext cx="3016091" cy="3016091"/>
        </a:xfrm>
        <a:prstGeom prst="blockArc">
          <a:avLst>
            <a:gd name="adj1" fmla="val 0"/>
            <a:gd name="adj2" fmla="val 5400000"/>
            <a:gd name="adj3" fmla="val 4643"/>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09C0B9D-C626-4352-937F-E565C32A1F1A}">
      <dsp:nvSpPr>
        <dsp:cNvPr id="0" name=""/>
        <dsp:cNvSpPr/>
      </dsp:nvSpPr>
      <dsp:spPr>
        <a:xfrm>
          <a:off x="663654" y="453310"/>
          <a:ext cx="3016091" cy="3016091"/>
        </a:xfrm>
        <a:prstGeom prst="blockArc">
          <a:avLst>
            <a:gd name="adj1" fmla="val 16200000"/>
            <a:gd name="adj2" fmla="val 0"/>
            <a:gd name="adj3" fmla="val 4643"/>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6AF0A74-5C53-4808-8A77-31B80B0E5BF6}">
      <dsp:nvSpPr>
        <dsp:cNvPr id="0" name=""/>
        <dsp:cNvSpPr/>
      </dsp:nvSpPr>
      <dsp:spPr>
        <a:xfrm>
          <a:off x="838202" y="736599"/>
          <a:ext cx="2666994" cy="2449512"/>
        </a:xfrm>
        <a:prstGeom prst="ellipse">
          <a:avLst/>
        </a:prstGeom>
        <a:blipFill rotWithShape="0">
          <a:blip xmlns:r="http://schemas.openxmlformats.org/officeDocument/2006/relationships" r:embed="rId1"/>
          <a:stretch>
            <a:fillRect/>
          </a:stretch>
        </a:blip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1228774" y="1095322"/>
        <a:ext cx="1885850" cy="1732066"/>
      </dsp:txXfrm>
    </dsp:sp>
    <dsp:sp modelId="{21E2B31A-E4B2-4ECF-88AA-8FCC85E6F254}">
      <dsp:nvSpPr>
        <dsp:cNvPr id="0" name=""/>
        <dsp:cNvSpPr/>
      </dsp:nvSpPr>
      <dsp:spPr>
        <a:xfrm>
          <a:off x="1685506" y="2122"/>
          <a:ext cx="972387" cy="972387"/>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STORYTELLING Working Conditions</a:t>
          </a:r>
          <a:endParaRPr lang="en-US" sz="600" kern="1200" dirty="0"/>
        </a:p>
      </dsp:txBody>
      <dsp:txXfrm>
        <a:off x="1827909" y="144525"/>
        <a:ext cx="687581" cy="687581"/>
      </dsp:txXfrm>
    </dsp:sp>
    <dsp:sp modelId="{18949E23-5716-41EE-8482-AD899487C22A}">
      <dsp:nvSpPr>
        <dsp:cNvPr id="0" name=""/>
        <dsp:cNvSpPr/>
      </dsp:nvSpPr>
      <dsp:spPr>
        <a:xfrm>
          <a:off x="3158546" y="1475162"/>
          <a:ext cx="972387" cy="972387"/>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STORYTELLING Behaviors</a:t>
          </a:r>
          <a:endParaRPr lang="en-US" sz="600" kern="1200" dirty="0"/>
        </a:p>
      </dsp:txBody>
      <dsp:txXfrm>
        <a:off x="3300949" y="1617565"/>
        <a:ext cx="687581" cy="687581"/>
      </dsp:txXfrm>
    </dsp:sp>
    <dsp:sp modelId="{585FE9A8-D8F9-48B3-BD89-BCB8D40C3B62}">
      <dsp:nvSpPr>
        <dsp:cNvPr id="0" name=""/>
        <dsp:cNvSpPr/>
      </dsp:nvSpPr>
      <dsp:spPr>
        <a:xfrm>
          <a:off x="1685506" y="2948202"/>
          <a:ext cx="972387" cy="972387"/>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STORYTELLING Hidden Costs</a:t>
          </a:r>
          <a:endParaRPr lang="en-US" sz="600" kern="1200" dirty="0"/>
        </a:p>
      </dsp:txBody>
      <dsp:txXfrm>
        <a:off x="1827909" y="3090605"/>
        <a:ext cx="687581" cy="687581"/>
      </dsp:txXfrm>
    </dsp:sp>
    <dsp:sp modelId="{819BC320-0E3F-4F15-A919-57F70CA02FCD}">
      <dsp:nvSpPr>
        <dsp:cNvPr id="0" name=""/>
        <dsp:cNvSpPr/>
      </dsp:nvSpPr>
      <dsp:spPr>
        <a:xfrm>
          <a:off x="212466" y="1475162"/>
          <a:ext cx="972387" cy="972387"/>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STORYTELLING Structures</a:t>
          </a:r>
          <a:endParaRPr lang="en-US" sz="600" kern="1200" dirty="0"/>
        </a:p>
      </dsp:txBody>
      <dsp:txXfrm>
        <a:off x="354869" y="1617565"/>
        <a:ext cx="687581" cy="6875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16898-003B-47FB-A816-2552670B387F}">
      <dsp:nvSpPr>
        <dsp:cNvPr id="0" name=""/>
        <dsp:cNvSpPr/>
      </dsp:nvSpPr>
      <dsp:spPr>
        <a:xfrm>
          <a:off x="1975564" y="1765220"/>
          <a:ext cx="2157492" cy="2157492"/>
        </a:xfrm>
        <a:prstGeom prst="gear9">
          <a:avLst/>
        </a:prstGeom>
        <a:gradFill rotWithShape="0">
          <a:gsLst>
            <a:gs pos="0">
              <a:schemeClr val="accent2">
                <a:hueOff val="0"/>
                <a:satOff val="0"/>
                <a:lumOff val="0"/>
                <a:alphaOff val="0"/>
                <a:shade val="3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SEAM-STORYTELLING</a:t>
          </a:r>
          <a:endParaRPr lang="en-US" sz="1200" kern="1200" dirty="0"/>
        </a:p>
      </dsp:txBody>
      <dsp:txXfrm>
        <a:off x="2409316" y="2270602"/>
        <a:ext cx="1289988" cy="1108996"/>
      </dsp:txXfrm>
    </dsp:sp>
    <dsp:sp modelId="{E5198C07-5BA3-48B4-8DA8-BB3C63451B9B}">
      <dsp:nvSpPr>
        <dsp:cNvPr id="0" name=""/>
        <dsp:cNvSpPr/>
      </dsp:nvSpPr>
      <dsp:spPr>
        <a:xfrm>
          <a:off x="720296" y="1255268"/>
          <a:ext cx="1569085" cy="1569085"/>
        </a:xfrm>
        <a:prstGeom prst="gear6">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Quantum</a:t>
          </a:r>
          <a:endParaRPr lang="en-US" sz="1200" kern="1200" dirty="0"/>
        </a:p>
      </dsp:txBody>
      <dsp:txXfrm>
        <a:off x="1115318" y="1652677"/>
        <a:ext cx="779041" cy="774267"/>
      </dsp:txXfrm>
    </dsp:sp>
    <dsp:sp modelId="{BD2A0860-83DC-46E8-897B-278C568FA30F}">
      <dsp:nvSpPr>
        <dsp:cNvPr id="0" name=""/>
        <dsp:cNvSpPr/>
      </dsp:nvSpPr>
      <dsp:spPr>
        <a:xfrm rot="20700000">
          <a:off x="1599144" y="172759"/>
          <a:ext cx="1537383" cy="1537383"/>
        </a:xfrm>
        <a:prstGeom prst="gear6">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Material</a:t>
          </a:r>
          <a:endParaRPr lang="en-US" sz="1200" kern="1200" dirty="0"/>
        </a:p>
      </dsp:txBody>
      <dsp:txXfrm rot="-20700000">
        <a:off x="1936337" y="509952"/>
        <a:ext cx="862996" cy="862996"/>
      </dsp:txXfrm>
    </dsp:sp>
    <dsp:sp modelId="{11A8A44F-295E-4CCE-93C8-47B01A4BA973}">
      <dsp:nvSpPr>
        <dsp:cNvPr id="0" name=""/>
        <dsp:cNvSpPr/>
      </dsp:nvSpPr>
      <dsp:spPr>
        <a:xfrm>
          <a:off x="1806712" y="1441336"/>
          <a:ext cx="2761589" cy="2761589"/>
        </a:xfrm>
        <a:prstGeom prst="circularArrow">
          <a:avLst>
            <a:gd name="adj1" fmla="val 4688"/>
            <a:gd name="adj2" fmla="val 299029"/>
            <a:gd name="adj3" fmla="val 2509449"/>
            <a:gd name="adj4" fmla="val 15875822"/>
            <a:gd name="adj5" fmla="val 5469"/>
          </a:avLst>
        </a:prstGeom>
        <a:gradFill rotWithShape="0">
          <a:gsLst>
            <a:gs pos="0">
              <a:schemeClr val="accent2">
                <a:hueOff val="0"/>
                <a:satOff val="0"/>
                <a:lumOff val="0"/>
                <a:alphaOff val="0"/>
                <a:shade val="3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33F4F49-D7E8-4827-A871-A86C630AAB94}">
      <dsp:nvSpPr>
        <dsp:cNvPr id="0" name=""/>
        <dsp:cNvSpPr/>
      </dsp:nvSpPr>
      <dsp:spPr>
        <a:xfrm>
          <a:off x="442414" y="909254"/>
          <a:ext cx="2006467" cy="2006467"/>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69EA21-B256-4E6A-8984-36D161A1E5B1}">
      <dsp:nvSpPr>
        <dsp:cNvPr id="0" name=""/>
        <dsp:cNvSpPr/>
      </dsp:nvSpPr>
      <dsp:spPr>
        <a:xfrm>
          <a:off x="1243531" y="-162819"/>
          <a:ext cx="2163376" cy="2163376"/>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1C36D-D999-4524-9E90-C2934DCBE798}">
      <dsp:nvSpPr>
        <dsp:cNvPr id="0" name=""/>
        <dsp:cNvSpPr/>
      </dsp:nvSpPr>
      <dsp:spPr>
        <a:xfrm>
          <a:off x="2040429" y="182641"/>
          <a:ext cx="3624738" cy="125882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9DE1BE-A771-4291-B823-A472D486097E}">
      <dsp:nvSpPr>
        <dsp:cNvPr id="0" name=""/>
        <dsp:cNvSpPr/>
      </dsp:nvSpPr>
      <dsp:spPr>
        <a:xfrm>
          <a:off x="3507184" y="3265074"/>
          <a:ext cx="702468" cy="449580"/>
        </a:xfrm>
        <a:prstGeom prst="downArrow">
          <a:avLst/>
        </a:prstGeom>
        <a:gradFill rotWithShape="0">
          <a:gsLst>
            <a:gs pos="0">
              <a:schemeClr val="accent2">
                <a:tint val="40000"/>
                <a:hueOff val="0"/>
                <a:satOff val="0"/>
                <a:lumOff val="0"/>
                <a:alphaOff val="0"/>
                <a:shade val="30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dsp:style>
    </dsp:sp>
    <dsp:sp modelId="{AA637C46-80AF-48D1-8547-2F94D62BC8B8}">
      <dsp:nvSpPr>
        <dsp:cNvPr id="0" name=""/>
        <dsp:cNvSpPr/>
      </dsp:nvSpPr>
      <dsp:spPr>
        <a:xfrm>
          <a:off x="125409" y="3624738"/>
          <a:ext cx="7466017" cy="842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Makes 2016 a Great Time to Start SEAM-STORYTELLING INTERVENOR RESEACH</a:t>
          </a:r>
          <a:endParaRPr lang="en-US" sz="2000" kern="1200" dirty="0">
            <a:solidFill>
              <a:schemeClr val="bg1"/>
            </a:solidFill>
          </a:endParaRPr>
        </a:p>
      </dsp:txBody>
      <dsp:txXfrm>
        <a:off x="125409" y="3624738"/>
        <a:ext cx="7466017" cy="842962"/>
      </dsp:txXfrm>
    </dsp:sp>
    <dsp:sp modelId="{EEA1041F-7AE6-41DF-9E8A-2DEB753F5241}">
      <dsp:nvSpPr>
        <dsp:cNvPr id="0" name=""/>
        <dsp:cNvSpPr/>
      </dsp:nvSpPr>
      <dsp:spPr>
        <a:xfrm>
          <a:off x="3304679" y="1485106"/>
          <a:ext cx="1371605" cy="1371605"/>
        </a:xfrm>
        <a:prstGeom prst="ellipse">
          <a:avLst/>
        </a:prstGeom>
        <a:gradFill rotWithShape="0">
          <a:gsLst>
            <a:gs pos="0">
              <a:schemeClr val="accent2">
                <a:hueOff val="0"/>
                <a:satOff val="0"/>
                <a:lumOff val="0"/>
                <a:alphaOff val="0"/>
                <a:shade val="3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Bets on the Future</a:t>
          </a:r>
          <a:endParaRPr lang="en-US" sz="1000" kern="1200" dirty="0"/>
        </a:p>
      </dsp:txBody>
      <dsp:txXfrm>
        <a:off x="3505546" y="1685973"/>
        <a:ext cx="969871" cy="969871"/>
      </dsp:txXfrm>
    </dsp:sp>
    <dsp:sp modelId="{A9D9E12F-6F84-4BA3-8BEC-B986FF5341E5}">
      <dsp:nvSpPr>
        <dsp:cNvPr id="0" name=""/>
        <dsp:cNvSpPr/>
      </dsp:nvSpPr>
      <dsp:spPr>
        <a:xfrm>
          <a:off x="2399900" y="536492"/>
          <a:ext cx="1371605" cy="1371605"/>
        </a:xfrm>
        <a:prstGeom prst="ellipse">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Speculative Economy Disasters</a:t>
          </a:r>
          <a:endParaRPr lang="en-US" sz="1000" kern="1200" dirty="0"/>
        </a:p>
      </dsp:txBody>
      <dsp:txXfrm>
        <a:off x="2600767" y="737359"/>
        <a:ext cx="969871" cy="969871"/>
      </dsp:txXfrm>
    </dsp:sp>
    <dsp:sp modelId="{4B487C09-0013-400C-A1C7-F1A745952A2B}">
      <dsp:nvSpPr>
        <dsp:cNvPr id="0" name=""/>
        <dsp:cNvSpPr/>
      </dsp:nvSpPr>
      <dsp:spPr>
        <a:xfrm>
          <a:off x="3669587" y="207923"/>
          <a:ext cx="1417314" cy="1417314"/>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Demographic  Complexity</a:t>
          </a:r>
          <a:endParaRPr lang="en-US" sz="1000" kern="1200" dirty="0"/>
        </a:p>
      </dsp:txBody>
      <dsp:txXfrm>
        <a:off x="3877148" y="415484"/>
        <a:ext cx="1002192" cy="1002192"/>
      </dsp:txXfrm>
    </dsp:sp>
    <dsp:sp modelId="{19DBC027-DF97-4FF5-AF53-0CDCB2302919}">
      <dsp:nvSpPr>
        <dsp:cNvPr id="0" name=""/>
        <dsp:cNvSpPr/>
      </dsp:nvSpPr>
      <dsp:spPr>
        <a:xfrm>
          <a:off x="1878012" y="0"/>
          <a:ext cx="3933825" cy="3147060"/>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4153FC-3129-FC47-A893-58989FCD3782}" type="datetimeFigureOut">
              <a:rPr lang="en-US" smtClean="0"/>
              <a:t>1/26/16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952698-C1E4-5948-832C-84D7B1417E4B}" type="slidenum">
              <a:rPr lang="en-US" smtClean="0"/>
              <a:t>‹#›</a:t>
            </a:fld>
            <a:endParaRPr lang="en-US"/>
          </a:p>
        </p:txBody>
      </p:sp>
    </p:spTree>
    <p:extLst>
      <p:ext uri="{BB962C8B-B14F-4D97-AF65-F5344CB8AC3E}">
        <p14:creationId xmlns:p14="http://schemas.microsoft.com/office/powerpoint/2010/main" val="37563160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B3B759-2C63-468F-8D4E-F44D9A92D92F}" type="datetimeFigureOut">
              <a:rPr lang="en-US" smtClean="0"/>
              <a:t>1/26/16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9FF08-FF76-4533-AFD1-03448A6ADE0A}" type="slidenum">
              <a:rPr lang="en-US" smtClean="0"/>
              <a:t>‹#›</a:t>
            </a:fld>
            <a:endParaRPr lang="en-US"/>
          </a:p>
        </p:txBody>
      </p:sp>
    </p:spTree>
    <p:extLst>
      <p:ext uri="{BB962C8B-B14F-4D97-AF65-F5344CB8AC3E}">
        <p14:creationId xmlns:p14="http://schemas.microsoft.com/office/powerpoint/2010/main" val="26867196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doQOKmrptDU" TargetMode="External"/><Relationship Id="rId4" Type="http://schemas.openxmlformats.org/officeDocument/2006/relationships/hyperlink" Target="https://www.google.com/search?tbo=p&amp;tbm=bks&amp;q=inauthor:%22David+P.+Hanna%22" TargetMode="External"/><Relationship Id="rId5" Type="http://schemas.openxmlformats.org/officeDocument/2006/relationships/hyperlink" Target="https://www.google.com/search?tbo=p&amp;tbm=bks&amp;q=subject:%22Business+&amp;+Economics%22&amp;source=gbs_ge_summary_r&amp;cad=0"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Your introductory or title slide should convey the overall “feeling” and focus of your presentation. For instance, I typically present about small-business trends, new business ideas, growth opportunities or other positive trends. In this sample presentation, I’m talking about new business ideas, so I used a sun graphic in this slide template to convey a positive feeling. Personalize this slide template with your company’s logo.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add a logo</a:t>
            </a:r>
            <a:r>
              <a:rPr lang="en-US" baseline="0" dirty="0" smtClean="0"/>
              <a:t> to all slides, place it on the Slide Master. To access the Slide Master, on the Themes tab of the Ribbon, click Edit Master and then click Slide Master.</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Disclaimer: </a:t>
            </a:r>
            <a:r>
              <a:rPr lang="en-US" sz="1200" i="1" kern="1200" dirty="0" smtClean="0">
                <a:solidFill>
                  <a:schemeClr val="tx1"/>
                </a:solidFill>
                <a:effectLst/>
                <a:latin typeface="+mn-lt"/>
                <a:ea typeface="+mn-ea"/>
                <a:cs typeface="+mn-cs"/>
              </a:rPr>
              <a:t>You understand that Microsoft does not endorse or control the content provided in the following presentation. Microsoft provides this content to you for informational purposes only; it is not intended to be relied upon as business or financial advice. Microsoft does not guarantee or otherwise warrant the accuracy or validity of this information and encourages you to consult with a business or financial professional as appropriate.</a:t>
            </a:r>
          </a:p>
          <a:p>
            <a:endParaRPr lang="en-US" dirty="0" smtClean="0"/>
          </a:p>
          <a:p>
            <a:endParaRPr lang="en-US" dirty="0" smtClean="0"/>
          </a:p>
          <a:p>
            <a:r>
              <a:rPr lang="en-US" sz="1200" b="1" kern="1200" dirty="0" smtClean="0">
                <a:solidFill>
                  <a:schemeClr val="tx1"/>
                </a:solidFill>
                <a:effectLst/>
                <a:latin typeface="+mn-lt"/>
                <a:ea typeface="+mn-ea"/>
                <a:cs typeface="+mn-cs"/>
              </a:rPr>
              <a:t>RIEVA LESONSKY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Founder and President, </a:t>
            </a:r>
            <a:r>
              <a:rPr lang="en-US" sz="1200" b="1" kern="1200" dirty="0" err="1" smtClean="0">
                <a:solidFill>
                  <a:schemeClr val="tx1"/>
                </a:solidFill>
                <a:effectLst/>
                <a:latin typeface="+mn-lt"/>
                <a:ea typeface="+mn-ea"/>
                <a:cs typeface="+mn-cs"/>
              </a:rPr>
              <a:t>GrowBiz</a:t>
            </a:r>
            <a:r>
              <a:rPr lang="en-US" sz="1200" b="1" kern="1200" dirty="0" smtClean="0">
                <a:solidFill>
                  <a:schemeClr val="tx1"/>
                </a:solidFill>
                <a:effectLst/>
                <a:latin typeface="+mn-lt"/>
                <a:ea typeface="+mn-ea"/>
                <a:cs typeface="+mn-cs"/>
              </a:rPr>
              <a:t> Media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Rieva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Lesonsky</a:t>
            </a:r>
            <a:r>
              <a:rPr lang="en-US" sz="1200" kern="1200" dirty="0" smtClean="0">
                <a:solidFill>
                  <a:schemeClr val="tx1"/>
                </a:solidFill>
                <a:effectLst/>
                <a:latin typeface="+mn-lt"/>
                <a:ea typeface="+mn-ea"/>
                <a:cs typeface="+mn-cs"/>
              </a:rPr>
              <a:t> is founder and president of </a:t>
            </a:r>
            <a:r>
              <a:rPr lang="en-US" sz="1200" kern="1200" dirty="0" err="1" smtClean="0">
                <a:solidFill>
                  <a:schemeClr val="tx1"/>
                </a:solidFill>
                <a:effectLst/>
                <a:latin typeface="+mn-lt"/>
                <a:ea typeface="+mn-ea"/>
                <a:cs typeface="+mn-cs"/>
              </a:rPr>
              <a:t>GrowBiz</a:t>
            </a:r>
            <a:r>
              <a:rPr lang="en-US" sz="1200" kern="1200" dirty="0" smtClean="0">
                <a:solidFill>
                  <a:schemeClr val="tx1"/>
                </a:solidFill>
                <a:effectLst/>
                <a:latin typeface="+mn-lt"/>
                <a:ea typeface="+mn-ea"/>
                <a:cs typeface="+mn-cs"/>
              </a:rPr>
              <a:t> Media, a content and consulting company specializing in covering small businesses and entrepreneurship. A nationally known speaker and authority on entrepreneurship, </a:t>
            </a:r>
            <a:r>
              <a:rPr lang="en-US" sz="1200" kern="1200" dirty="0" err="1" smtClean="0">
                <a:solidFill>
                  <a:schemeClr val="tx1"/>
                </a:solidFill>
                <a:effectLst/>
                <a:latin typeface="+mn-lt"/>
                <a:ea typeface="+mn-ea"/>
                <a:cs typeface="+mn-cs"/>
              </a:rPr>
              <a:t>Lesonsky</a:t>
            </a:r>
            <a:r>
              <a:rPr lang="en-US" sz="1200" kern="1200" dirty="0" smtClean="0">
                <a:solidFill>
                  <a:schemeClr val="tx1"/>
                </a:solidFill>
                <a:effectLst/>
                <a:latin typeface="+mn-lt"/>
                <a:ea typeface="+mn-ea"/>
                <a:cs typeface="+mn-cs"/>
              </a:rPr>
              <a:t> has been covering America’s entrepreneurs for nearly 30 years. Before co-founding </a:t>
            </a:r>
            <a:r>
              <a:rPr lang="en-US" sz="1200" kern="1200" dirty="0" err="1" smtClean="0">
                <a:solidFill>
                  <a:schemeClr val="tx1"/>
                </a:solidFill>
                <a:effectLst/>
                <a:latin typeface="+mn-lt"/>
                <a:ea typeface="+mn-ea"/>
                <a:cs typeface="+mn-cs"/>
              </a:rPr>
              <a:t>GrowBiz</a:t>
            </a:r>
            <a:r>
              <a:rPr lang="en-US" sz="1200" kern="1200" dirty="0" smtClean="0">
                <a:solidFill>
                  <a:schemeClr val="tx1"/>
                </a:solidFill>
                <a:effectLst/>
                <a:latin typeface="+mn-lt"/>
                <a:ea typeface="+mn-ea"/>
                <a:cs typeface="+mn-cs"/>
              </a:rPr>
              <a:t> Media, </a:t>
            </a:r>
            <a:r>
              <a:rPr lang="en-US" sz="1200" kern="1200" dirty="0" err="1" smtClean="0">
                <a:solidFill>
                  <a:schemeClr val="tx1"/>
                </a:solidFill>
                <a:effectLst/>
                <a:latin typeface="+mn-lt"/>
                <a:ea typeface="+mn-ea"/>
                <a:cs typeface="+mn-cs"/>
              </a:rPr>
              <a:t>Lesonsky</a:t>
            </a:r>
            <a:r>
              <a:rPr lang="en-US" sz="1200" kern="1200" dirty="0" smtClean="0">
                <a:solidFill>
                  <a:schemeClr val="tx1"/>
                </a:solidFill>
                <a:effectLst/>
                <a:latin typeface="+mn-lt"/>
                <a:ea typeface="+mn-ea"/>
                <a:cs typeface="+mn-cs"/>
              </a:rPr>
              <a:t> was Editorial Director of </a:t>
            </a:r>
            <a:r>
              <a:rPr lang="en-US" sz="1200" i="1" kern="1200" dirty="0" smtClean="0">
                <a:solidFill>
                  <a:schemeClr val="tx1"/>
                </a:solidFill>
                <a:effectLst/>
                <a:latin typeface="+mn-lt"/>
                <a:ea typeface="+mn-ea"/>
                <a:cs typeface="+mn-cs"/>
              </a:rPr>
              <a:t>Entrepreneur</a:t>
            </a:r>
            <a:r>
              <a:rPr lang="en-US" sz="1200" kern="1200" dirty="0" smtClean="0">
                <a:solidFill>
                  <a:schemeClr val="tx1"/>
                </a:solidFill>
                <a:effectLst/>
                <a:latin typeface="+mn-lt"/>
                <a:ea typeface="+mn-ea"/>
                <a:cs typeface="+mn-cs"/>
              </a:rPr>
              <a:t> Magazine.</a:t>
            </a:r>
          </a:p>
        </p:txBody>
      </p:sp>
      <p:sp>
        <p:nvSpPr>
          <p:cNvPr id="4" name="Slide Number Placeholder 3"/>
          <p:cNvSpPr>
            <a:spLocks noGrp="1"/>
          </p:cNvSpPr>
          <p:nvPr>
            <p:ph type="sldNum" sz="quarter" idx="10"/>
          </p:nvPr>
        </p:nvSpPr>
        <p:spPr/>
        <p:txBody>
          <a:bodyPr/>
          <a:lstStyle/>
          <a:p>
            <a:fld id="{9349FF08-FF76-4533-AFD1-03448A6ADE0A}" type="slidenum">
              <a:rPr lang="en-US" smtClean="0"/>
              <a:t>1</a:t>
            </a:fld>
            <a:endParaRPr lang="en-US"/>
          </a:p>
        </p:txBody>
      </p:sp>
    </p:spTree>
    <p:extLst>
      <p:ext uri="{BB962C8B-B14F-4D97-AF65-F5344CB8AC3E}">
        <p14:creationId xmlns:p14="http://schemas.microsoft.com/office/powerpoint/2010/main" val="104121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often use color and graphics to add excitement to a presentation. Just because it’s about business doesn’t mean it has to be staid—you need movement, energy and color, as in this slide template. Use this slide template to illustrate relationships or processes. In this slide, I used it to show how demographic trends create a new consumer group and what products that group purchases. You could also use it to illustrate your sales cycle or relationships among departments in your company. </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4</a:t>
            </a:fld>
            <a:endParaRPr lang="en-US"/>
          </a:p>
        </p:txBody>
      </p:sp>
    </p:spTree>
    <p:extLst>
      <p:ext uri="{BB962C8B-B14F-4D97-AF65-F5344CB8AC3E}">
        <p14:creationId xmlns:p14="http://schemas.microsoft.com/office/powerpoint/2010/main" val="192018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Often misattributed to W. Edward Deming in management, or Paul </a:t>
            </a:r>
            <a:r>
              <a:rPr lang="en-US" dirty="0" err="1" smtClean="0"/>
              <a:t>Batalden</a:t>
            </a:r>
            <a:r>
              <a:rPr lang="en-US" dirty="0" smtClean="0"/>
              <a:t> in Health policy  (</a:t>
            </a:r>
            <a:r>
              <a:rPr lang="en-US" dirty="0" smtClean="0">
                <a:hlinkClick r:id="rId3"/>
              </a:rPr>
              <a:t>YouTube</a:t>
            </a:r>
            <a:r>
              <a:rPr lang="en-US" dirty="0" smtClean="0"/>
              <a:t>) What Deming did say: "Problems are the fault of the system 96% of the time and individuals 4% of the time." -- W. Edwards Deming</a:t>
            </a:r>
          </a:p>
          <a:p>
            <a:endParaRPr lang="en-US" dirty="0" smtClean="0"/>
          </a:p>
          <a:p>
            <a:endParaRPr lang="en-US" dirty="0" smtClean="0"/>
          </a:p>
          <a:p>
            <a:r>
              <a:rPr lang="en-US" dirty="0" smtClean="0"/>
              <a:t>http://</a:t>
            </a:r>
            <a:r>
              <a:rPr lang="en-US" dirty="0" err="1" smtClean="0"/>
              <a:t>quoteinvestigator.com</a:t>
            </a:r>
            <a:r>
              <a:rPr lang="en-US" dirty="0" smtClean="0"/>
              <a:t>/2013/01/10/watch-your-thoughts/</a:t>
            </a:r>
          </a:p>
          <a:p>
            <a:r>
              <a:rPr lang="en-US" sz="1200" kern="1200" dirty="0" smtClean="0">
                <a:solidFill>
                  <a:schemeClr val="tx1"/>
                </a:solidFill>
                <a:effectLst/>
                <a:latin typeface="+mn-lt"/>
                <a:ea typeface="+mn-ea"/>
                <a:cs typeface="+mn-cs"/>
              </a:rPr>
              <a:t>Published on Jun 27, 2014</a:t>
            </a:r>
          </a:p>
          <a:p>
            <a:r>
              <a:rPr lang="en-US" sz="1200" kern="1200" dirty="0" smtClean="0">
                <a:solidFill>
                  <a:schemeClr val="tx1"/>
                </a:solidFill>
                <a:effectLst/>
                <a:latin typeface="+mn-lt"/>
                <a:ea typeface="+mn-ea"/>
                <a:cs typeface="+mn-cs"/>
              </a:rPr>
              <a:t>Paul </a:t>
            </a:r>
            <a:r>
              <a:rPr lang="en-US" sz="1200" kern="1200" dirty="0" err="1" smtClean="0">
                <a:solidFill>
                  <a:schemeClr val="tx1"/>
                </a:solidFill>
                <a:effectLst/>
                <a:latin typeface="+mn-lt"/>
                <a:ea typeface="+mn-ea"/>
                <a:cs typeface="+mn-cs"/>
              </a:rPr>
              <a:t>Batalden</a:t>
            </a:r>
            <a:r>
              <a:rPr lang="en-US" sz="1200" kern="1200" dirty="0" smtClean="0">
                <a:solidFill>
                  <a:schemeClr val="tx1"/>
                </a:solidFill>
                <a:effectLst/>
                <a:latin typeface="+mn-lt"/>
                <a:ea typeface="+mn-ea"/>
                <a:cs typeface="+mn-cs"/>
              </a:rPr>
              <a:t>, Medical Director, Senior Fellow, Institute for Healthcare Improvement (IHI), is Professor of Pediatrics, Community and Family Medicine and The Dartmouth Institute for Health Policy and Clinical Practice at Dartmouth Medical School. He teaches about the leadership of improvement of health care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Also see Hanna, David (2001). </a:t>
            </a:r>
            <a:r>
              <a:rPr lang="en-US" sz="1200" b="1" kern="1200" dirty="0" smtClean="0">
                <a:solidFill>
                  <a:schemeClr val="tx1"/>
                </a:solidFill>
                <a:effectLst/>
                <a:latin typeface="+mn-lt"/>
                <a:ea typeface="+mn-ea"/>
                <a:cs typeface="+mn-cs"/>
              </a:rPr>
              <a:t>Leadership for the Ages: </a:t>
            </a:r>
            <a:r>
              <a:rPr lang="en-US" sz="1200" b="0" kern="1200" dirty="0" smtClean="0">
                <a:solidFill>
                  <a:schemeClr val="tx1"/>
                </a:solidFill>
                <a:effectLst/>
                <a:latin typeface="+mn-lt"/>
                <a:ea typeface="+mn-ea"/>
                <a:cs typeface="+mn-cs"/>
              </a:rPr>
              <a:t>Delivering Today's Results, Building Tomorrow's Legacy </a:t>
            </a:r>
            <a:r>
              <a:rPr lang="en-US" sz="1200" b="1" u="sng" kern="1200" dirty="0" smtClean="0">
                <a:solidFill>
                  <a:schemeClr val="tx1"/>
                </a:solidFill>
                <a:effectLst/>
                <a:latin typeface="+mn-lt"/>
                <a:ea typeface="+mn-ea"/>
                <a:cs typeface="+mn-cs"/>
                <a:hlinkClick r:id="rId4"/>
              </a:rPr>
              <a:t>David P. Hanna</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Executive Excellence Pub., 2001 - </a:t>
            </a:r>
            <a:r>
              <a:rPr lang="en-US" sz="1200" u="sng" kern="1200" dirty="0" smtClean="0">
                <a:solidFill>
                  <a:schemeClr val="tx1"/>
                </a:solidFill>
                <a:effectLst/>
                <a:latin typeface="+mn-lt"/>
                <a:ea typeface="+mn-ea"/>
                <a:cs typeface="+mn-cs"/>
                <a:hlinkClick r:id="rId5"/>
              </a:rPr>
              <a:t>Business &amp; Economics</a:t>
            </a:r>
            <a:r>
              <a:rPr lang="en-US" dirty="0" smtClean="0">
                <a:effectLst/>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Arthur Wayne Jones says he had the insight 3- years ago</a:t>
            </a:r>
            <a:r>
              <a:rPr lang="en-US" sz="1200" kern="1200" baseline="0" dirty="0" smtClean="0">
                <a:solidFill>
                  <a:schemeClr val="tx1"/>
                </a:solidFill>
                <a:effectLst/>
                <a:latin typeface="+mn-lt"/>
                <a:ea typeface="+mn-ea"/>
                <a:cs typeface="+mn-cs"/>
              </a:rPr>
              <a:t> -- http://</a:t>
            </a:r>
            <a:r>
              <a:rPr lang="en-US" sz="1200" kern="1200" baseline="0" dirty="0" err="1" smtClean="0">
                <a:solidFill>
                  <a:schemeClr val="tx1"/>
                </a:solidFill>
                <a:effectLst/>
                <a:latin typeface="+mn-lt"/>
                <a:ea typeface="+mn-ea"/>
                <a:cs typeface="+mn-cs"/>
              </a:rPr>
              <a:t>ezinearticles.com</a:t>
            </a:r>
            <a:r>
              <a:rPr lang="en-US" sz="1200" kern="1200" baseline="0" dirty="0" smtClean="0">
                <a:solidFill>
                  <a:schemeClr val="tx1"/>
                </a:solidFill>
                <a:effectLst/>
                <a:latin typeface="+mn-lt"/>
                <a:ea typeface="+mn-ea"/>
                <a:cs typeface="+mn-cs"/>
              </a:rPr>
              <a:t>/?All-Organizations-Are-Perfectly-Designed-to-Get-the-Results-They-Get&amp;id=6560665 </a:t>
            </a:r>
            <a:endParaRPr lang="en-US" sz="1200" kern="1200" dirty="0" smtClean="0">
              <a:solidFill>
                <a:schemeClr val="tx1"/>
              </a:solidFill>
              <a:effectLst/>
              <a:latin typeface="+mn-lt"/>
              <a:ea typeface="+mn-ea"/>
              <a:cs typeface="+mn-cs"/>
            </a:endParaRPr>
          </a:p>
          <a:p>
            <a:pPr fontAlgn="t"/>
            <a:r>
              <a:rPr lang="en-US" sz="1200" kern="1200" dirty="0" smtClean="0">
                <a:solidFill>
                  <a:schemeClr val="tx1"/>
                </a:solidFill>
                <a:effectLst/>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D8A3339-40C8-1341-B888-4B4091CC29F5}" type="slidenum">
              <a:rPr lang="en-US" smtClean="0"/>
              <a:t>5</a:t>
            </a:fld>
            <a:endParaRPr lang="en-US"/>
          </a:p>
        </p:txBody>
      </p:sp>
    </p:spTree>
    <p:extLst>
      <p:ext uri="{BB962C8B-B14F-4D97-AF65-F5344CB8AC3E}">
        <p14:creationId xmlns:p14="http://schemas.microsoft.com/office/powerpoint/2010/main" val="3546715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like to speak spontaneously, so I use PowerPoint as an outline to keep me on track. It’s best to keep your PowerPoint text brief, simply reinforcing key points you will talk about at more length. You can use this slide template to convey a series of steps or related points in a short format.</a:t>
            </a:r>
          </a:p>
        </p:txBody>
      </p:sp>
      <p:sp>
        <p:nvSpPr>
          <p:cNvPr id="4" name="Slide Number Placeholder 3"/>
          <p:cNvSpPr>
            <a:spLocks noGrp="1"/>
          </p:cNvSpPr>
          <p:nvPr>
            <p:ph type="sldNum" sz="quarter" idx="10"/>
          </p:nvPr>
        </p:nvSpPr>
        <p:spPr/>
        <p:txBody>
          <a:bodyPr/>
          <a:lstStyle/>
          <a:p>
            <a:fld id="{9349FF08-FF76-4533-AFD1-03448A6ADE0A}" type="slidenum">
              <a:rPr lang="en-US" smtClean="0"/>
              <a:t>11</a:t>
            </a:fld>
            <a:endParaRPr lang="en-US"/>
          </a:p>
        </p:txBody>
      </p:sp>
    </p:spTree>
    <p:extLst>
      <p:ext uri="{BB962C8B-B14F-4D97-AF65-F5344CB8AC3E}">
        <p14:creationId xmlns:p14="http://schemas.microsoft.com/office/powerpoint/2010/main" val="723734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often use color and graphics to add excitement to a presentation. Just because it’s about business doesn’t mean it has to be staid—you need movement, energy and color, as in this slide template. Use this slide template to illustrate relationships or processes. In this slide, I used it to show how demographic trends create a new consumer group and what products that group purchases. You could also use it to illustrate your sales cycle or relationships among departments in your company. </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14</a:t>
            </a:fld>
            <a:endParaRPr lang="en-US"/>
          </a:p>
        </p:txBody>
      </p:sp>
    </p:spTree>
    <p:extLst>
      <p:ext uri="{BB962C8B-B14F-4D97-AF65-F5344CB8AC3E}">
        <p14:creationId xmlns:p14="http://schemas.microsoft.com/office/powerpoint/2010/main" val="1920180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plain old bulleted list can get boring, so use graphics to liven it up. An image that conveys what you’re saying in visual format (like this diagram) can reinforce your ideas in the audience’s mind.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16</a:t>
            </a:fld>
            <a:endParaRPr lang="en-US"/>
          </a:p>
        </p:txBody>
      </p:sp>
    </p:spTree>
    <p:extLst>
      <p:ext uri="{BB962C8B-B14F-4D97-AF65-F5344CB8AC3E}">
        <p14:creationId xmlns:p14="http://schemas.microsoft.com/office/powerpoint/2010/main" val="369056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like to use an off-balance layout to keep things from getting too symmetrical. Customize this slide template graphics of your choice, including photos, clip art, your logo or illustrations. Good photos really help cement an idea in the audience’s mind. </a:t>
            </a:r>
          </a:p>
          <a:p>
            <a:endParaRPr lang="en-US" dirty="0" smtClean="0"/>
          </a:p>
          <a:p>
            <a:r>
              <a:rPr lang="en-US" dirty="0" smtClean="0"/>
              <a:t>This slide is animated to display an appropriate image as you introduce each business type.</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17</a:t>
            </a:fld>
            <a:endParaRPr lang="en-US"/>
          </a:p>
        </p:txBody>
      </p:sp>
    </p:spTree>
    <p:extLst>
      <p:ext uri="{BB962C8B-B14F-4D97-AF65-F5344CB8AC3E}">
        <p14:creationId xmlns:p14="http://schemas.microsoft.com/office/powerpoint/2010/main" val="17810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Insert a chart in this slide template to illustrate your topic visually, then use bullets or color to call out key findings or points from your chart in a brief format.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18</a:t>
            </a:fld>
            <a:endParaRPr lang="en-US"/>
          </a:p>
        </p:txBody>
      </p:sp>
    </p:spTree>
    <p:extLst>
      <p:ext uri="{BB962C8B-B14F-4D97-AF65-F5344CB8AC3E}">
        <p14:creationId xmlns:p14="http://schemas.microsoft.com/office/powerpoint/2010/main" val="345863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slide template can show steps, stages or how various elements or factors combine to make one key result or goal. For instance, you could show how various departments in your business work together to make the sale, how key customer groups will all purchase your product, or how different funding sources will provide the total you need. This slide template also makes an excellent concluding slide for your presentation, enabling you to graphically sum up your key points into one final whole.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19</a:t>
            </a:fld>
            <a:endParaRPr lang="en-US"/>
          </a:p>
        </p:txBody>
      </p:sp>
    </p:spTree>
    <p:extLst>
      <p:ext uri="{BB962C8B-B14F-4D97-AF65-F5344CB8AC3E}">
        <p14:creationId xmlns:p14="http://schemas.microsoft.com/office/powerpoint/2010/main" val="238971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hasCustomPrompt="1"/>
          </p:nvPr>
        </p:nvSpPr>
        <p:spPr>
          <a:xfrm rot="21042312">
            <a:off x="649224" y="2788920"/>
            <a:ext cx="8266176" cy="1612607"/>
          </a:xfrm>
        </p:spPr>
        <p:txBody>
          <a:bodyPr anchor="b" anchorCtr="0">
            <a:noAutofit/>
          </a:bodyPr>
          <a:lstStyle>
            <a:lvl1pPr algn="l">
              <a:defRPr sz="4600" baseline="0">
                <a:solidFill>
                  <a:schemeClr val="bg1"/>
                </a:solidFill>
              </a:defRPr>
            </a:lvl1pPr>
          </a:lstStyle>
          <a:p>
            <a:r>
              <a:rPr lang="en-US" dirty="0" smtClean="0"/>
              <a:t>Why SEAM-STORYTELLING?</a:t>
            </a:r>
            <a:endParaRPr dirty="0"/>
          </a:p>
        </p:txBody>
      </p:sp>
      <p:sp>
        <p:nvSpPr>
          <p:cNvPr id="3" name="Subtitle 2"/>
          <p:cNvSpPr>
            <a:spLocks noGrp="1"/>
          </p:cNvSpPr>
          <p:nvPr>
            <p:ph type="subTitle" idx="1" hasCustomPrompt="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David M. Boje, PhD.</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2357120"/>
            <a:ext cx="3748088" cy="214376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2514600"/>
            <a:ext cx="3429000" cy="1828800"/>
          </a:xfrm>
        </p:spPr>
        <p:txBody>
          <a:bodyPr vert="horz" lIns="91440" tIns="45720" rIns="91440" bIns="45720" rtlCol="0" anchor="ctr" anchorCtr="0">
            <a:noAutofit/>
          </a:bodyPr>
          <a:lstStyle>
            <a:lvl1pPr algn="ctr">
              <a:defRPr sz="3600" b="0" dirty="0"/>
            </a:lvl1pPr>
          </a:lstStyle>
          <a:p>
            <a:pPr lvl="0" algn="ctr"/>
            <a:r>
              <a:rPr lang="en-US" smtClean="0"/>
              <a:t>Click to edit Master title style</a:t>
            </a:r>
            <a:endParaRPr dirty="0"/>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4953000"/>
            <a:ext cx="3429000" cy="1295400"/>
          </a:xfrm>
        </p:spPr>
        <p:txBody>
          <a:bodyPr anchor="ctr" anchorCtr="0">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SEAM-STORYTELLING by David M. Boje</a:t>
            </a:r>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SEAM-STORYTELLING by David M. Boje</a:t>
            </a:r>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a:p>
        </p:txBody>
      </p:sp>
      <p:sp>
        <p:nvSpPr>
          <p:cNvPr id="2" name="Title 1"/>
          <p:cNvSpPr>
            <a:spLocks noGrp="1"/>
          </p:cNvSpPr>
          <p:nvPr>
            <p:ph type="title"/>
          </p:nvPr>
        </p:nvSpPr>
        <p:spPr>
          <a:xfrm>
            <a:off x="4295758" y="167570"/>
            <a:ext cx="4656825" cy="2023963"/>
          </a:xfrm>
        </p:spPr>
        <p:txBody>
          <a:bodyPr vert="horz" lIns="91440" tIns="45720" rIns="91440" bIns="45720" rtlCol="0" anchor="b" anchorCtr="0">
            <a:noAutofit/>
          </a:bodyPr>
          <a:lstStyle>
            <a:lvl1pPr algn="r">
              <a:defRPr sz="4400" dirty="0"/>
            </a:lvl1pPr>
          </a:lstStyle>
          <a:p>
            <a:pPr lvl="0" algn="r"/>
            <a:r>
              <a:rPr lang="en-US" smtClean="0"/>
              <a:t>Click to edit Master title style</a:t>
            </a:r>
            <a:endParaRPr dirty="0"/>
          </a:p>
        </p:txBody>
      </p:sp>
      <p:sp>
        <p:nvSpPr>
          <p:cNvPr id="3" name="Picture Placeholder 2"/>
          <p:cNvSpPr>
            <a:spLocks noGrp="1"/>
          </p:cNvSpPr>
          <p:nvPr>
            <p:ph type="pic" idx="1"/>
          </p:nvPr>
        </p:nvSpPr>
        <p:spPr>
          <a:xfrm rot="180000">
            <a:off x="4811290" y="2659443"/>
            <a:ext cx="3703911" cy="3864287"/>
          </a:xfrm>
          <a:prstGeom prst="roundRect">
            <a:avLst>
              <a:gd name="adj" fmla="val 7476"/>
            </a:avLst>
          </a:prstGeom>
          <a:ln w="63500">
            <a:solidFill>
              <a:schemeClr val="accent2"/>
            </a:solidFill>
          </a:ln>
        </p:spPr>
        <p:txBody>
          <a:bodyPr vert="horz" lIns="91440" tIns="45720" rIns="91440" bIns="45720" rtlCol="0">
            <a:normAutofit/>
          </a:bodyPr>
          <a:lstStyle>
            <a:lvl1pPr>
              <a:defRPr sz="2000" baseline="0"/>
            </a:lvl1pPr>
          </a:lstStyle>
          <a:p>
            <a:pPr marL="0" lvl="0" indent="0">
              <a:buNone/>
            </a:pPr>
            <a:r>
              <a:rPr lang="en-US" smtClean="0"/>
              <a:t>Drag picture to placeholder or click icon to add</a:t>
            </a:r>
            <a:endParaRPr/>
          </a:p>
        </p:txBody>
      </p:sp>
      <p:sp>
        <p:nvSpPr>
          <p:cNvPr id="4" name="Text Placeholder 3"/>
          <p:cNvSpPr>
            <a:spLocks noGrp="1"/>
          </p:cNvSpPr>
          <p:nvPr>
            <p:ph type="body" sz="half" idx="2"/>
          </p:nvPr>
        </p:nvSpPr>
        <p:spPr>
          <a:xfrm>
            <a:off x="530352" y="2547938"/>
            <a:ext cx="3951755" cy="3700463"/>
          </a:xfrm>
        </p:spPr>
        <p:txBody>
          <a:bodyPr vert="horz" lIns="91440" tIns="45720" rIns="91440" bIns="45720" rtlCol="0">
            <a:normAutofit/>
          </a:bodyPr>
          <a:lstStyle>
            <a:lvl1pPr marL="342900" indent="-342900">
              <a:buFont typeface="Arial" pitchFamily="34" charset="0"/>
              <a:buNone/>
              <a:defRPr lang="en-US" sz="2800" dirty="0" smtClean="0">
                <a:effectLst/>
              </a:defRPr>
            </a:lvl1pPr>
          </a:lstStyle>
          <a:p>
            <a:pPr marL="0" lvl="0" indent="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bove Caption">
    <p:spTree>
      <p:nvGrpSpPr>
        <p:cNvPr id="1" name=""/>
        <p:cNvGrpSpPr/>
        <p:nvPr/>
      </p:nvGrpSpPr>
      <p:grpSpPr>
        <a:xfrm>
          <a:off x="0" y="0"/>
          <a:ext cx="0" cy="0"/>
          <a:chOff x="0" y="0"/>
          <a:chExt cx="0" cy="0"/>
        </a:xfrm>
      </p:grpSpPr>
      <p:grpSp>
        <p:nvGrpSpPr>
          <p:cNvPr id="7" name="Group 6"/>
          <p:cNvGrpSpPr/>
          <p:nvPr userDrawn="1"/>
        </p:nvGrpSpPr>
        <p:grpSpPr>
          <a:xfrm>
            <a:off x="9144" y="3810000"/>
            <a:ext cx="9125712" cy="3035300"/>
            <a:chOff x="9144" y="3810000"/>
            <a:chExt cx="9125712" cy="3035300"/>
          </a:xfrm>
        </p:grpSpPr>
        <p:sp>
          <p:nvSpPr>
            <p:cNvPr id="8" name="Rectangle 7"/>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a:p>
        </p:txBody>
      </p:sp>
      <p:sp>
        <p:nvSpPr>
          <p:cNvPr id="4" name="Footer Placeholder 3"/>
          <p:cNvSpPr>
            <a:spLocks noGrp="1"/>
          </p:cNvSpPr>
          <p:nvPr>
            <p:ph type="ftr" sz="quarter" idx="11"/>
          </p:nvPr>
        </p:nvSpPr>
        <p:spPr/>
        <p:txBody>
          <a:bodyPr/>
          <a:lstStyle/>
          <a:p>
            <a:r>
              <a:rPr lang="en-US" smtClean="0"/>
              <a:t>SEAM-STORYTELLING by David M. Boje</a:t>
            </a:r>
            <a:endParaRPr lang="en-US"/>
          </a:p>
        </p:txBody>
      </p:sp>
      <p:sp>
        <p:nvSpPr>
          <p:cNvPr id="5" name="Date Placeholder 4"/>
          <p:cNvSpPr>
            <a:spLocks noGrp="1"/>
          </p:cNvSpPr>
          <p:nvPr>
            <p:ph type="dt" sz="half" idx="12"/>
          </p:nvPr>
        </p:nvSpPr>
        <p:spPr/>
        <p:txBody>
          <a:bodyPr/>
          <a:lstStyle/>
          <a:p>
            <a:endParaRPr lang="en-US"/>
          </a:p>
        </p:txBody>
      </p:sp>
      <p:sp>
        <p:nvSpPr>
          <p:cNvPr id="11" name="Text Placeholder 10"/>
          <p:cNvSpPr>
            <a:spLocks noGrp="1"/>
          </p:cNvSpPr>
          <p:nvPr>
            <p:ph type="body" sz="quarter" idx="13"/>
          </p:nvPr>
        </p:nvSpPr>
        <p:spPr>
          <a:xfrm>
            <a:off x="713232" y="5105399"/>
            <a:ext cx="7717536" cy="1281953"/>
          </a:xfrm>
        </p:spPr>
        <p:txBody>
          <a:bodyPr>
            <a:noAutofit/>
          </a:bodyPr>
          <a:lstStyle>
            <a:lvl1pPr marL="0" indent="0" algn="ctr">
              <a:spcAft>
                <a:spcPts val="300"/>
              </a:spcAft>
              <a:buFontTx/>
              <a:buNone/>
              <a:defRPr sz="1800" b="0">
                <a:effectLst/>
              </a:defRPr>
            </a:lvl1pPr>
            <a:lvl2pPr marL="349250" indent="0">
              <a:buFontTx/>
              <a:buNone/>
              <a:defRPr/>
            </a:lvl2pPr>
            <a:lvl3pPr marL="631825" indent="0">
              <a:buFontTx/>
              <a:buNone/>
              <a:defRPr/>
            </a:lvl3pPr>
            <a:lvl4pPr marL="914400" indent="0">
              <a:buFontTx/>
              <a:buNone/>
              <a:defRPr/>
            </a:lvl4pPr>
            <a:lvl5pPr marL="1196975" indent="0">
              <a:buFontTx/>
              <a:buNone/>
              <a:defRPr/>
            </a:lvl5pPr>
          </a:lstStyle>
          <a:p>
            <a:pPr lvl="0"/>
            <a:r>
              <a:rPr lang="en-US" smtClean="0"/>
              <a:t>Click to edit Master text styles</a:t>
            </a:r>
          </a:p>
        </p:txBody>
      </p:sp>
      <p:sp>
        <p:nvSpPr>
          <p:cNvPr id="1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384350736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5"/>
          <p:cNvGrpSpPr/>
          <p:nvPr/>
        </p:nvGrpSpPr>
        <p:grpSpPr>
          <a:xfrm>
            <a:off x="9144" y="3810000"/>
            <a:ext cx="9125712" cy="3035300"/>
            <a:chOff x="9144" y="3810000"/>
            <a:chExt cx="9125712" cy="3035300"/>
          </a:xfrm>
        </p:grpSpPr>
        <p:sp>
          <p:nvSpPr>
            <p:cNvPr id="7" name="Rectangle 6"/>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a:p>
        </p:txBody>
      </p:sp>
      <p:sp>
        <p:nvSpPr>
          <p:cNvPr id="4" name="Footer Placeholder 3"/>
          <p:cNvSpPr>
            <a:spLocks noGrp="1"/>
          </p:cNvSpPr>
          <p:nvPr>
            <p:ph type="ftr" sz="quarter" idx="11"/>
          </p:nvPr>
        </p:nvSpPr>
        <p:spPr/>
        <p:txBody>
          <a:bodyPr/>
          <a:lstStyle/>
          <a:p>
            <a:r>
              <a:rPr lang="en-US" smtClean="0"/>
              <a:t>SEAM-STORYTELLING by David M. Boje</a:t>
            </a:r>
            <a:endParaRPr lang="en-US"/>
          </a:p>
        </p:txBody>
      </p:sp>
      <p:sp>
        <p:nvSpPr>
          <p:cNvPr id="11"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 name="Date Placeholder 4"/>
          <p:cNvSpPr>
            <a:spLocks noGrp="1"/>
          </p:cNvSpPr>
          <p:nvPr>
            <p:ph type="dt" sz="half" idx="12"/>
          </p:nvPr>
        </p:nvSpPr>
        <p:spPr/>
        <p:txBody>
          <a:bodyPr/>
          <a:lstStyle/>
          <a:p>
            <a:endParaRPr lang="en-US"/>
          </a:p>
        </p:txBody>
      </p:sp>
      <p:sp>
        <p:nvSpPr>
          <p:cNvPr id="10" name="Text Placeholder 9"/>
          <p:cNvSpPr>
            <a:spLocks noGrp="1"/>
          </p:cNvSpPr>
          <p:nvPr>
            <p:ph type="body" sz="quarter" idx="13"/>
          </p:nvPr>
        </p:nvSpPr>
        <p:spPr>
          <a:xfrm>
            <a:off x="713232" y="5105399"/>
            <a:ext cx="7717536" cy="1281953"/>
          </a:xfrm>
        </p:spPr>
        <p:txBody>
          <a:bodyPr>
            <a:normAutofit/>
          </a:bodyPr>
          <a:lstStyle>
            <a:lvl1pPr marL="0" indent="0" algn="ctr">
              <a:spcAft>
                <a:spcPts val="300"/>
              </a:spcAft>
              <a:buFontTx/>
              <a:buNone/>
              <a:defRPr sz="1800">
                <a:effectLst/>
              </a:defRPr>
            </a:lvl1pPr>
            <a:lvl2pPr marL="349250" indent="0">
              <a:buFontTx/>
              <a:buNone/>
              <a:defRPr>
                <a:effectLst/>
              </a:defRPr>
            </a:lvl2pPr>
            <a:lvl3pPr marL="631825" indent="0">
              <a:buFontTx/>
              <a:buNone/>
              <a:defRPr>
                <a:effectLst/>
              </a:defRPr>
            </a:lvl3pPr>
            <a:lvl4pPr marL="914400" indent="0">
              <a:buFontTx/>
              <a:buNone/>
              <a:defRPr>
                <a:effectLst/>
              </a:defRPr>
            </a:lvl4pPr>
            <a:lvl5pPr marL="1196975" indent="0">
              <a:buFontTx/>
              <a:buNone/>
              <a:defRPr>
                <a:effectLst/>
              </a:defRPr>
            </a:lvl5pPr>
          </a:lstStyle>
          <a:p>
            <a:pPr lvl="0"/>
            <a:r>
              <a:rPr lang="en-US" smtClean="0"/>
              <a:t>Click to edit Master text styles</a:t>
            </a:r>
          </a:p>
        </p:txBody>
      </p:sp>
      <p:sp>
        <p:nvSpPr>
          <p:cNvPr id="12" name="Picture Placeholder 2"/>
          <p:cNvSpPr>
            <a:spLocks noGrp="1"/>
          </p:cNvSpPr>
          <p:nvPr>
            <p:ph type="pic" idx="14"/>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114713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SEAM-STORYTELLING by David M. Boje</a:t>
            </a:r>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SEAM-STORYTELLING by David M. Boje</a:t>
            </a:r>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lnSpc>
                <a:spcPct val="100000"/>
              </a:lnSpc>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SEAM-STORYTELLING by David M. Boje</a:t>
            </a:r>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Round Same Side Corner Rectangle 5"/>
          <p:cNvSpPr/>
          <p:nvPr/>
        </p:nvSpPr>
        <p:spPr>
          <a:xfrm rot="16200000">
            <a:off x="6032064" y="-1356876"/>
            <a:ext cx="1450260" cy="47736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4827589" y="304799"/>
            <a:ext cx="4164013" cy="1447800"/>
          </a:xfrm>
        </p:spPr>
        <p:txBody>
          <a:bodyPr/>
          <a:lstStyle>
            <a:lvl1pPr algn="r">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a:p>
        </p:txBody>
      </p:sp>
      <p:sp>
        <p:nvSpPr>
          <p:cNvPr id="4" name="Footer Placeholder 3"/>
          <p:cNvSpPr>
            <a:spLocks noGrp="1"/>
          </p:cNvSpPr>
          <p:nvPr>
            <p:ph type="ftr" sz="quarter" idx="11"/>
          </p:nvPr>
        </p:nvSpPr>
        <p:spPr/>
        <p:txBody>
          <a:bodyPr/>
          <a:lstStyle/>
          <a:p>
            <a:r>
              <a:rPr lang="en-US" smtClean="0"/>
              <a:t>SEAM-STORYTELLING by David M. Boje</a:t>
            </a:r>
            <a:endParaRPr lang="en-US"/>
          </a:p>
        </p:txBody>
      </p:sp>
      <p:sp>
        <p:nvSpPr>
          <p:cNvPr id="5" name="Date Placeholder 4"/>
          <p:cNvSpPr>
            <a:spLocks noGrp="1"/>
          </p:cNvSpPr>
          <p:nvPr>
            <p:ph type="dt" sz="half" idx="12"/>
          </p:nvPr>
        </p:nvSpPr>
        <p:spPr/>
        <p:txBody>
          <a:bodyPr/>
          <a:lstStyle/>
          <a:p>
            <a:endParaRPr lang="en-US"/>
          </a:p>
        </p:txBody>
      </p:sp>
      <p:sp>
        <p:nvSpPr>
          <p:cNvPr id="8" name="Content Placeholder 7"/>
          <p:cNvSpPr>
            <a:spLocks noGrp="1"/>
          </p:cNvSpPr>
          <p:nvPr>
            <p:ph sz="quarter" idx="13"/>
          </p:nvPr>
        </p:nvSpPr>
        <p:spPr>
          <a:xfrm>
            <a:off x="712788" y="1905000"/>
            <a:ext cx="7716839"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79443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6" name="Picture 5" descr="TitleSlideOverlay.png"/>
          <p:cNvPicPr>
            <a:picLocks noChangeAspect="1"/>
          </p:cNvPicPr>
          <p:nvPr/>
        </p:nvPicPr>
        <p:blipFill>
          <a:blip r:embed="rId2"/>
          <a:stretch>
            <a:fillRect/>
          </a:stretch>
        </p:blipFill>
        <p:spPr>
          <a:xfrm>
            <a:off x="0" y="0"/>
            <a:ext cx="9144000" cy="6858000"/>
          </a:xfrm>
          <a:prstGeom prst="rect">
            <a:avLst/>
          </a:prstGeom>
          <a:ln>
            <a:noFill/>
          </a:ln>
        </p:spPr>
      </p:pic>
      <p:sp>
        <p:nvSpPr>
          <p:cNvPr id="7" name="Rectangle 6"/>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Freeform 14"/>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Freeform 15"/>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Freeform 16"/>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Freeform 17"/>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Freeform 18"/>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Freeform 19"/>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rot="21060000">
            <a:off x="1252728" y="3566160"/>
            <a:ext cx="7324344" cy="1609344"/>
          </a:xfrm>
        </p:spPr>
        <p:txBody>
          <a:bodyPr anchor="b" anchorCtr="0"/>
          <a:lstStyle/>
          <a:p>
            <a:r>
              <a:rPr lang="en-US" smtClean="0"/>
              <a:t>Click to edit Master title style</a:t>
            </a:r>
            <a:endParaRPr lang="en-US" dirty="0"/>
          </a:p>
        </p:txBody>
      </p:sp>
      <p:sp>
        <p:nvSpPr>
          <p:cNvPr id="23" name="Text Placeholder 22"/>
          <p:cNvSpPr>
            <a:spLocks noGrp="1"/>
          </p:cNvSpPr>
          <p:nvPr>
            <p:ph type="body" sz="quarter" idx="13" hasCustomPrompt="1"/>
          </p:nvPr>
        </p:nvSpPr>
        <p:spPr>
          <a:xfrm rot="21060000">
            <a:off x="2551176" y="4992624"/>
            <a:ext cx="6400800" cy="914400"/>
          </a:xfrm>
        </p:spPr>
        <p:txBody>
          <a:bodyPr anchor="ctr" anchorCtr="0"/>
          <a:lstStyle>
            <a:lvl1pPr marL="0" indent="0">
              <a:spcAft>
                <a:spcPts val="0"/>
              </a:spcAft>
              <a:buFontTx/>
              <a:buNone/>
              <a:defRPr>
                <a:effectLst/>
              </a:defRPr>
            </a:lvl1pPr>
            <a:lvl2pPr marL="349250" indent="0">
              <a:buFontTx/>
              <a:buNone/>
              <a:defRPr>
                <a:effectLst/>
              </a:defRPr>
            </a:lvl2pPr>
            <a:lvl3pPr marL="631825" indent="0">
              <a:buFontTx/>
              <a:buNone/>
              <a:defRPr>
                <a:effectLst/>
              </a:defRPr>
            </a:lvl3pPr>
            <a:lvl4pPr marL="914400" indent="0">
              <a:buFontTx/>
              <a:buNone/>
              <a:defRPr>
                <a:effectLst/>
              </a:defRPr>
            </a:lvl4pPr>
            <a:lvl5pPr marL="1196975" indent="0">
              <a:buFontTx/>
              <a:buNone/>
              <a:defRPr>
                <a:effectLst/>
              </a:defRPr>
            </a:lvl5pPr>
          </a:lstStyle>
          <a:p>
            <a:pPr lvl="0"/>
            <a:r>
              <a:rPr lang="en-US" dirty="0" smtClean="0"/>
              <a:t>Click to edit Master subtitle style</a:t>
            </a:r>
            <a:endParaRPr lang="en-US" dirty="0"/>
          </a:p>
        </p:txBody>
      </p:sp>
      <p:sp>
        <p:nvSpPr>
          <p:cNvPr id="24" name="Picture Placeholder 2"/>
          <p:cNvSpPr>
            <a:spLocks noGrp="1"/>
          </p:cNvSpPr>
          <p:nvPr>
            <p:ph type="pic" idx="14"/>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275629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SEAM-STORYTELLING by David M. Boje</a:t>
            </a:r>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48200" y="5181599"/>
            <a:ext cx="4267200" cy="1447800"/>
          </a:xfrm>
        </p:spPr>
        <p:txBody>
          <a:bodyPr vert="horz" lIns="91440" tIns="45720" rIns="91440" bIns="45720" rtlCol="0" anchor="ctr">
            <a:noAutofit/>
          </a:bodyPr>
          <a:lstStyle>
            <a:lvl1pPr algn="r">
              <a:defRPr/>
            </a:lvl1pPr>
          </a:lstStyle>
          <a:p>
            <a:pPr lvl="0" algn="r"/>
            <a:r>
              <a:rPr lang="en-US" smtClean="0"/>
              <a:t>Click to edit Master title style</a:t>
            </a:r>
            <a:endParaRPr dirty="0"/>
          </a:p>
        </p:txBody>
      </p:sp>
      <p:sp>
        <p:nvSpPr>
          <p:cNvPr id="4" name="Content Placeholder 3"/>
          <p:cNvSpPr>
            <a:spLocks noGrp="1"/>
          </p:cNvSpPr>
          <p:nvPr>
            <p:ph sz="half" idx="2"/>
          </p:nvPr>
        </p:nvSpPr>
        <p:spPr>
          <a:xfrm>
            <a:off x="4572000" y="928083"/>
            <a:ext cx="4343400" cy="3923271"/>
          </a:xfrm>
          <a:ln>
            <a:no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78258" y="1828800"/>
            <a:ext cx="4343400" cy="392327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SEAM-STORYTELLING by David M. Boje</a:t>
            </a:r>
            <a:endParaRPr lang="en-US"/>
          </a:p>
        </p:txBody>
      </p:sp>
      <p:sp>
        <p:nvSpPr>
          <p:cNvPr id="11" name="Round Same Side Corner Rectangle 10"/>
          <p:cNvSpPr/>
          <p:nvPr/>
        </p:nvSpPr>
        <p:spPr>
          <a:xfrm rot="5400000">
            <a:off x="1849727" y="3923851"/>
            <a:ext cx="667512" cy="431983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Slide Number Placeholder 8"/>
          <p:cNvSpPr>
            <a:spLocks noGrp="1"/>
          </p:cNvSpPr>
          <p:nvPr>
            <p:ph type="sldNum" sz="quarter" idx="12"/>
          </p:nvPr>
        </p:nvSpPr>
        <p:spPr/>
        <p:txBody>
          <a:bodyPr/>
          <a:lstStyle/>
          <a:p>
            <a:fld id="{F02B70FB-18ED-4CA5-8368-F946A6F2C1F7}" type="slidenum">
              <a:rPr lang="en-US" smtClean="0"/>
              <a:t>‹#›</a:t>
            </a:fld>
            <a:endParaRPr lang="en-US"/>
          </a:p>
        </p:txBody>
      </p:sp>
      <p:sp>
        <p:nvSpPr>
          <p:cNvPr id="12" name="Round Same Side Corner Rectangle 11"/>
          <p:cNvSpPr/>
          <p:nvPr/>
        </p:nvSpPr>
        <p:spPr>
          <a:xfrm rot="16200000">
            <a:off x="6639740" y="-1566294"/>
            <a:ext cx="668595" cy="429279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a:off x="5184648" y="246063"/>
            <a:ext cx="3730752" cy="668338"/>
          </a:xfrm>
          <a:prstGeom prst="rect">
            <a:avLst/>
          </a:prstGeom>
          <a:ln>
            <a:noFill/>
          </a:ln>
        </p:spPr>
        <p:txBody>
          <a:bodyPr vert="horz" lIns="91440" tIns="45720" rIns="91440" bIns="45720" rtlCol="0" anchor="ctr" anchorCtr="0">
            <a:normAutofit/>
          </a:bodyPr>
          <a:lstStyle>
            <a:lvl1pPr marL="342900" indent="-342900" algn="ctr">
              <a:buFont typeface="Arial" pitchFamily="34" charset="0"/>
              <a:buNone/>
              <a:defRPr lang="en-US" smtClean="0"/>
            </a:lvl1pPr>
          </a:lstStyle>
          <a:p>
            <a:pPr marL="0" lvl="0" indent="0" algn="ctr"/>
            <a:r>
              <a:rPr lang="en-US" smtClean="0"/>
              <a:t>Click to edit Master text styles</a:t>
            </a:r>
          </a:p>
        </p:txBody>
      </p:sp>
      <p:sp>
        <p:nvSpPr>
          <p:cNvPr id="5" name="Text Placeholder 4"/>
          <p:cNvSpPr>
            <a:spLocks noGrp="1"/>
          </p:cNvSpPr>
          <p:nvPr>
            <p:ph type="body" sz="quarter" idx="3"/>
          </p:nvPr>
        </p:nvSpPr>
        <p:spPr>
          <a:xfrm>
            <a:off x="304800" y="5749925"/>
            <a:ext cx="3733800" cy="668337"/>
          </a:xfrm>
          <a:prstGeom prst="rect">
            <a:avLst/>
          </a:prstGeom>
        </p:spPr>
        <p:txBody>
          <a:bodyPr vert="horz" lIns="91440" tIns="45720" rIns="91440" bIns="45720" rtlCol="0" anchor="ctr" anchorCtr="0">
            <a:normAutofit/>
          </a:bodyPr>
          <a:lstStyle>
            <a:lvl1pPr marL="342900" indent="-342900" algn="ctr">
              <a:buFont typeface="Arial" pitchFamily="34" charset="0"/>
              <a:buNone/>
              <a:defRPr lang="en-US" dirty="0" smtClean="0"/>
            </a:lvl1pPr>
          </a:lstStyle>
          <a:p>
            <a:pPr marL="0" lvl="0" indent="0" algn="ctr"/>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SEAM-STORYTELLING by David M. Boje</a:t>
            </a:r>
            <a:endParaRPr lang="en-US"/>
          </a:p>
        </p:txBody>
      </p:sp>
      <p:sp>
        <p:nvSpPr>
          <p:cNvPr id="5" name="Slide Number Placeholder 4"/>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SEAM-STORYTELLING by David M. Boje</a:t>
            </a:r>
            <a:endParaRPr lang="en-US"/>
          </a:p>
        </p:txBody>
      </p:sp>
      <p:sp>
        <p:nvSpPr>
          <p:cNvPr id="4" name="Slide Number Placeholder 3"/>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rotWithShape="1">
          <a:blip r:embed="rId17"/>
          <a:srcRect t="17030"/>
          <a:stretch/>
        </p:blipFill>
        <p:spPr>
          <a:xfrm>
            <a:off x="0" y="0"/>
            <a:ext cx="9144000" cy="6857999"/>
          </a:xfrm>
          <a:prstGeom prst="rect">
            <a:avLst/>
          </a:prstGeom>
        </p:spPr>
      </p:pic>
      <p:pic>
        <p:nvPicPr>
          <p:cNvPr id="8" name="Picture 7"/>
          <p:cNvPicPr>
            <a:picLocks noChangeAspect="1"/>
          </p:cNvPicPr>
          <p:nvPr/>
        </p:nvPicPr>
        <p:blipFill rotWithShape="1">
          <a:blip r:embed="rId18">
            <a:extLst>
              <a:ext uri="{28A0092B-C50C-407E-A947-70E740481C1C}">
                <a14:useLocalDpi xmlns:a14="http://schemas.microsoft.com/office/drawing/2010/main" val="0"/>
              </a:ext>
            </a:extLst>
          </a:blip>
          <a:srcRect l="14556" t="16668"/>
          <a:stretch/>
        </p:blipFill>
        <p:spPr>
          <a:xfrm>
            <a:off x="0" y="0"/>
            <a:ext cx="2152254" cy="1142914"/>
          </a:xfrm>
          <a:prstGeom prst="rect">
            <a:avLst/>
          </a:prstGeom>
        </p:spPr>
      </p:pic>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dirty="0" smtClean="0"/>
              <a:t>David M Boje, Ph.D.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dirty="0" smtClean="0"/>
              <a:t>Why SEAM-STORYTELING is inevitable?</a:t>
            </a:r>
            <a:endParaRPr dirty="0"/>
          </a:p>
        </p:txBody>
      </p:sp>
      <p:sp>
        <p:nvSpPr>
          <p:cNvPr id="6" name="Slide Number Placeholder 5"/>
          <p:cNvSpPr>
            <a:spLocks noGrp="1"/>
          </p:cNvSpPr>
          <p:nvPr>
            <p:ph type="sldNum" sz="quarter" idx="4"/>
          </p:nvPr>
        </p:nvSpPr>
        <p:spPr>
          <a:xfrm>
            <a:off x="148516" y="658031"/>
            <a:ext cx="1509086" cy="232710"/>
          </a:xfrm>
          <a:prstGeom prst="rect">
            <a:avLst/>
          </a:prstGeom>
        </p:spPr>
        <p:txBody>
          <a:bodyPr vert="horz" lIns="91440" tIns="45720" rIns="91440" bIns="45720" rtlCol="0" anchor="ctr"/>
          <a:lstStyle>
            <a:lvl1pPr algn="ctr">
              <a:defRPr sz="1200">
                <a:solidFill>
                  <a:schemeClr val="bg1"/>
                </a:solidFill>
              </a:defRPr>
            </a:lvl1pPr>
          </a:lstStyle>
          <a:p>
            <a:fld id="{F02B70FB-18ED-4CA5-8368-F946A6F2C1F7}" type="slidenum">
              <a:rPr lang="en-US" smtClean="0"/>
              <a:pPr/>
              <a:t>‹#›</a:t>
            </a:fld>
            <a:endParaRPr lang="en-US"/>
          </a:p>
        </p:txBody>
      </p:sp>
      <p:sp>
        <p:nvSpPr>
          <p:cNvPr id="5" name="Footer Placeholder 4"/>
          <p:cNvSpPr>
            <a:spLocks noGrp="1"/>
          </p:cNvSpPr>
          <p:nvPr>
            <p:ph type="ftr" sz="quarter" idx="3"/>
          </p:nvPr>
        </p:nvSpPr>
        <p:spPr>
          <a:xfrm>
            <a:off x="0" y="0"/>
            <a:ext cx="2058294" cy="429187"/>
          </a:xfrm>
          <a:prstGeom prst="rect">
            <a:avLst/>
          </a:prstGeom>
        </p:spPr>
        <p:txBody>
          <a:bodyPr vert="horz" lIns="91440" tIns="45720" rIns="91440" bIns="45720" rtlCol="0" anchor="b" anchorCtr="0"/>
          <a:lstStyle>
            <a:lvl1pPr algn="l">
              <a:lnSpc>
                <a:spcPts val="1200"/>
              </a:lnSpc>
              <a:defRPr sz="1000" baseline="0">
                <a:solidFill>
                  <a:schemeClr val="bg1"/>
                </a:solidFill>
              </a:defRPr>
            </a:lvl1pPr>
          </a:lstStyle>
          <a:p>
            <a:r>
              <a:rPr lang="en-US" smtClean="0"/>
              <a:t>SEAM-STORYTELLING by David M. Boje</a:t>
            </a:r>
            <a:endParaRPr lang="en-US" dirty="0"/>
          </a:p>
        </p:txBody>
      </p:sp>
      <p:sp>
        <p:nvSpPr>
          <p:cNvPr id="4" name="Date Placeholder 3"/>
          <p:cNvSpPr>
            <a:spLocks noGrp="1"/>
          </p:cNvSpPr>
          <p:nvPr>
            <p:ph type="dt" sz="half" idx="2"/>
          </p:nvPr>
        </p:nvSpPr>
        <p:spPr>
          <a:xfrm>
            <a:off x="0" y="450130"/>
            <a:ext cx="1806118" cy="180486"/>
          </a:xfrm>
          <a:prstGeom prst="rect">
            <a:avLst/>
          </a:prstGeom>
        </p:spPr>
        <p:txBody>
          <a:bodyPr vert="horz" lIns="91440" tIns="45720" rIns="91440" bIns="45720" rtlCol="0" anchor="ctr"/>
          <a:lstStyle>
            <a:lvl1pPr algn="ctr">
              <a:lnSpc>
                <a:spcPts val="1200"/>
              </a:lnSpc>
              <a:defRPr sz="1000" baseline="0">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2" r:id="rId3"/>
    <p:sldLayoutId id="2147483685" r:id="rId4"/>
    <p:sldLayoutId id="2147483664" r:id="rId5"/>
    <p:sldLayoutId id="2147483665" r:id="rId6"/>
    <p:sldLayoutId id="2147483666" r:id="rId7"/>
    <p:sldLayoutId id="2147483667" r:id="rId8"/>
    <p:sldLayoutId id="2147483668" r:id="rId9"/>
    <p:sldLayoutId id="2147483669" r:id="rId10"/>
    <p:sldLayoutId id="2147483670" r:id="rId11"/>
    <p:sldLayoutId id="2147483683" r:id="rId12"/>
    <p:sldLayoutId id="2147483684" r:id="rId13"/>
    <p:sldLayoutId id="2147483673" r:id="rId14"/>
    <p:sldLayoutId id="2147483674" r:id="rId15"/>
  </p:sldLayoutIdLst>
  <p:timing>
    <p:tnLst>
      <p:par>
        <p:cTn xmlns:p14="http://schemas.microsoft.com/office/powerpoint/2010/main" id="1" dur="indefinite" restart="never" nodeType="tmRoot"/>
      </p:par>
    </p:tnLst>
  </p:timing>
  <p:hf hdr="0" dt="0"/>
  <p:txStyles>
    <p:titleStyle>
      <a:lvl1pPr algn="l" defTabSz="914400" rtl="0" eaLnBrk="1" latinLnBrk="0" hangingPunct="1">
        <a:lnSpc>
          <a:spcPct val="100000"/>
        </a:lnSpc>
        <a:spcBef>
          <a:spcPct val="0"/>
        </a:spcBef>
        <a:buNone/>
        <a:defRPr sz="4600" kern="1200" baseline="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9"/>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9"/>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9"/>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9"/>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business.nmsu.edu/~dboje/448/448finalchecklist.html" TargetMode="External"/><Relationship Id="rId3" Type="http://schemas.openxmlformats.org/officeDocument/2006/relationships/hyperlink" Target="http://business.nmsu.edu/~dboje/448/448midtermchecklist.html"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1" Type="http://schemas.openxmlformats.org/officeDocument/2006/relationships/diagramColors" Target="../diagrams/colors5.xml"/><Relationship Id="rId12"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diagramData" Target="../diagrams/data5.xml"/><Relationship Id="rId9" Type="http://schemas.openxmlformats.org/officeDocument/2006/relationships/diagramLayout" Target="../diagrams/layout5.xml"/><Relationship Id="rId10"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usiness.nmsu.edu/~dboje/448/SBAAssistanceApplication.htm" TargetMode="External"/><Relationship Id="rId3" Type="http://schemas.openxmlformats.org/officeDocument/2006/relationships/hyperlink" Target="http://business.nmsu.edu/~dboje/448/CONFIDENTIALITY%20AGREEMENT.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business.nmsu.edu/~dboje/448/448_PNAC_blank.docx" TargetMode="External"/><Relationship Id="rId4" Type="http://schemas.openxmlformats.org/officeDocument/2006/relationships/hyperlink" Target="http://business.nmsu.edu/~dboje/448/448_TimeManagement%20T_ool.docx" TargetMode="External"/><Relationship Id="rId5" Type="http://schemas.openxmlformats.org/officeDocument/2006/relationships/hyperlink" Target="http://business.nmsu.edu/~dboje/448/448_PAP_Form.docx" TargetMode="External"/><Relationship Id="rId6" Type="http://schemas.openxmlformats.org/officeDocument/2006/relationships/hyperlink" Target="http://business.nmsu.edu/~dboje/448/448_IEAP_form.docx" TargetMode="External"/><Relationship Id="rId7" Type="http://schemas.openxmlformats.org/officeDocument/2006/relationships/hyperlink" Target="http://business.nmsu.edu/~dboje/448/448_COMPETENCY_GRID_Form.docx" TargetMode="External"/><Relationship Id="rId8" Type="http://schemas.openxmlformats.org/officeDocument/2006/relationships/hyperlink" Target="http://business.nmsu.edu/~dboje/448/448_WEEKLY_PILOTING_LOGBOOKupdate.docx" TargetMode="External"/><Relationship Id="rId9" Type="http://schemas.openxmlformats.org/officeDocument/2006/relationships/hyperlink" Target="http://business.nmsu.edu/~dboje/448/seam_images/ABCseamMODELwithDPIE.png" TargetMode="External"/><Relationship Id="rId1" Type="http://schemas.openxmlformats.org/officeDocument/2006/relationships/slideLayout" Target="../slideLayouts/slideLayout2.xml"/><Relationship Id="rId2" Type="http://schemas.openxmlformats.org/officeDocument/2006/relationships/hyperlink" Target="http://business.nmsu.edu/~dboje/448/seam_images/4_leaf_with_stem_roots.p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business.nmsu.edu/~dboje/448/report%20template%202016.docx" TargetMode="External"/><Relationship Id="rId4" Type="http://schemas.openxmlformats.org/officeDocument/2006/relationships/hyperlink" Target="http://business.nmsu.edu/~dboje/448/448midtermchecklist.html" TargetMode="External"/><Relationship Id="rId5" Type="http://schemas.openxmlformats.org/officeDocument/2006/relationships/hyperlink" Target="http://business.nmsu.edu/~dboje/448/448finalchecklist.html" TargetMode="External"/><Relationship Id="rId6" Type="http://schemas.openxmlformats.org/officeDocument/2006/relationships/hyperlink" Target="http://peaceaware.com/448/Student%20Rating%20by%20Client.htm" TargetMode="External"/><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SEAM-STORYTELLING</a:t>
            </a:r>
            <a:endParaRPr lang="en-US" dirty="0"/>
          </a:p>
        </p:txBody>
      </p:sp>
      <p:sp>
        <p:nvSpPr>
          <p:cNvPr id="3" name="Subtitle 2"/>
          <p:cNvSpPr>
            <a:spLocks noGrp="1"/>
          </p:cNvSpPr>
          <p:nvPr>
            <p:ph type="subTitle" idx="1"/>
          </p:nvPr>
        </p:nvSpPr>
        <p:spPr/>
        <p:txBody>
          <a:bodyPr/>
          <a:lstStyle/>
          <a:p>
            <a:r>
              <a:rPr lang="en-US" dirty="0" smtClean="0"/>
              <a:t>David M. Boje, Ph.D.</a:t>
            </a:r>
            <a:endParaRPr lang="en-US" dirty="0"/>
          </a:p>
        </p:txBody>
      </p:sp>
    </p:spTree>
    <p:extLst>
      <p:ext uri="{BB962C8B-B14F-4D97-AF65-F5344CB8AC3E}">
        <p14:creationId xmlns:p14="http://schemas.microsoft.com/office/powerpoint/2010/main" val="7564649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NOTES</a:t>
            </a:r>
            <a:endParaRPr lang="en-US" dirty="0"/>
          </a:p>
        </p:txBody>
      </p:sp>
      <p:sp>
        <p:nvSpPr>
          <p:cNvPr id="3" name="Content Placeholder 2"/>
          <p:cNvSpPr>
            <a:spLocks noGrp="1"/>
          </p:cNvSpPr>
          <p:nvPr>
            <p:ph sz="half" idx="2"/>
          </p:nvPr>
        </p:nvSpPr>
        <p:spPr/>
        <p:txBody>
          <a:bodyPr>
            <a:normAutofit fontScale="85000" lnSpcReduction="10000"/>
          </a:bodyPr>
          <a:lstStyle/>
          <a:p>
            <a:r>
              <a:rPr lang="en-US" b="1" dirty="0"/>
              <a:t>Phase II do the Mirror Effect meeting (show client excerpts of </a:t>
            </a:r>
            <a:r>
              <a:rPr lang="en-US" b="1" dirty="0" err="1"/>
              <a:t>fieldnotes</a:t>
            </a:r>
            <a:r>
              <a:rPr lang="en-US" b="1" dirty="0"/>
              <a:t>, hidden costs and revenue calculations, make your expert consultant recommendations)</a:t>
            </a:r>
          </a:p>
          <a:p>
            <a:r>
              <a:rPr lang="en-US" b="1" dirty="0"/>
              <a:t>Phase III (Project) - carry out your proposed Project</a:t>
            </a:r>
          </a:p>
          <a:p>
            <a:r>
              <a:rPr lang="en-US" b="1" dirty="0"/>
              <a:t>Phase IV do 2nd and third </a:t>
            </a:r>
            <a:r>
              <a:rPr lang="en-US" b="1" dirty="0" err="1"/>
              <a:t>ound</a:t>
            </a:r>
            <a:r>
              <a:rPr lang="en-US" b="1" dirty="0"/>
              <a:t> of DPIE with Mirror Effect and </a:t>
            </a:r>
            <a:r>
              <a:rPr lang="en-US" b="1" dirty="0" err="1"/>
              <a:t>HiddenCost</a:t>
            </a:r>
            <a:r>
              <a:rPr lang="en-US" b="1" dirty="0"/>
              <a:t>/Hidden Revenue chart each time</a:t>
            </a:r>
          </a:p>
          <a:p>
            <a:r>
              <a:rPr lang="en-US" b="1" dirty="0"/>
              <a:t>Phase V (Final Report) - present and turn in your final report - see </a:t>
            </a:r>
            <a:r>
              <a:rPr lang="en-US" b="1" u="sng" dirty="0">
                <a:hlinkClick r:id="rId2"/>
              </a:rPr>
              <a:t>Final report Check list</a:t>
            </a:r>
          </a:p>
          <a:p>
            <a:pPr marL="0" indent="0">
              <a:buNone/>
            </a:pPr>
            <a:endParaRPr lang="en-US" dirty="0"/>
          </a:p>
        </p:txBody>
      </p:sp>
      <p:sp>
        <p:nvSpPr>
          <p:cNvPr id="4" name="Content Placeholder 3"/>
          <p:cNvSpPr>
            <a:spLocks noGrp="1"/>
          </p:cNvSpPr>
          <p:nvPr>
            <p:ph sz="quarter" idx="4"/>
          </p:nvPr>
        </p:nvSpPr>
        <p:spPr/>
        <p:txBody>
          <a:bodyPr>
            <a:normAutofit/>
          </a:bodyPr>
          <a:lstStyle/>
          <a:p>
            <a:r>
              <a:rPr lang="en-US" b="1" dirty="0"/>
              <a:t>Step FOUR: Learn 4 Phases of your project</a:t>
            </a:r>
          </a:p>
          <a:p>
            <a:r>
              <a:rPr lang="en-US" b="1" dirty="0"/>
              <a:t>You will do Diagnosis-Project-Implementation-Evaluation (DPIE) 3 times (pick small changes that client collaborates with you to do):</a:t>
            </a:r>
          </a:p>
          <a:p>
            <a:r>
              <a:rPr lang="en-US" b="1" dirty="0"/>
              <a:t>Phase I: Diagnosis-Project-Implementation-Evaluation (DPIE) including (Hidden Costs/Hidden Revenue charts); submit mid-term report - see </a:t>
            </a:r>
            <a:r>
              <a:rPr lang="en-US" b="1" u="sng" dirty="0">
                <a:hlinkClick r:id="rId3"/>
              </a:rPr>
              <a:t>Mid-term Check List </a:t>
            </a:r>
          </a:p>
          <a:p>
            <a:endParaRPr lang="en-US" b="1" dirty="0"/>
          </a:p>
          <a:p>
            <a:pPr marL="0" indent="0">
              <a:buNone/>
            </a:pPr>
            <a:endParaRPr lang="en-US" dirty="0"/>
          </a:p>
        </p:txBody>
      </p:sp>
      <p:sp>
        <p:nvSpPr>
          <p:cNvPr id="5" name="Footer Placeholder 4"/>
          <p:cNvSpPr>
            <a:spLocks noGrp="1"/>
          </p:cNvSpPr>
          <p:nvPr>
            <p:ph type="ftr" sz="quarter" idx="11"/>
          </p:nvPr>
        </p:nvSpPr>
        <p:spPr/>
        <p:txBody>
          <a:bodyPr/>
          <a:lstStyle/>
          <a:p>
            <a:r>
              <a:rPr lang="en-US" smtClean="0"/>
              <a:t>SEAM-STORYTELLING by David M. Boje</a:t>
            </a:r>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10</a:t>
            </a:fld>
            <a:endParaRPr lang="en-US"/>
          </a:p>
        </p:txBody>
      </p:sp>
      <p:sp>
        <p:nvSpPr>
          <p:cNvPr id="7" name="Text Placeholder 6"/>
          <p:cNvSpPr>
            <a:spLocks noGrp="1"/>
          </p:cNvSpPr>
          <p:nvPr>
            <p:ph type="body" idx="1"/>
          </p:nvPr>
        </p:nvSpPr>
        <p:spPr/>
        <p:txBody>
          <a:bodyPr/>
          <a:lstStyle/>
          <a:p>
            <a:r>
              <a:rPr lang="en-US" dirty="0" smtClean="0"/>
              <a:t>STEP FOUR</a:t>
            </a:r>
            <a:endParaRPr lang="en-US" dirty="0"/>
          </a:p>
        </p:txBody>
      </p:sp>
      <p:sp>
        <p:nvSpPr>
          <p:cNvPr id="8" name="Text Placeholder 7"/>
          <p:cNvSpPr>
            <a:spLocks noGrp="1"/>
          </p:cNvSpPr>
          <p:nvPr>
            <p:ph type="body" sz="quarter" idx="3"/>
          </p:nvPr>
        </p:nvSpPr>
        <p:spPr/>
        <p:txBody>
          <a:bodyPr/>
          <a:lstStyle/>
          <a:p>
            <a:r>
              <a:rPr lang="en-US" dirty="0" smtClean="0"/>
              <a:t>LISTEN to CLIENT</a:t>
            </a:r>
            <a:endParaRPr lang="en-US" dirty="0"/>
          </a:p>
        </p:txBody>
      </p:sp>
    </p:spTree>
    <p:extLst>
      <p:ext uri="{BB962C8B-B14F-4D97-AF65-F5344CB8AC3E}">
        <p14:creationId xmlns:p14="http://schemas.microsoft.com/office/powerpoint/2010/main" val="38018319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8" y="2514600"/>
            <a:ext cx="3657601" cy="1828800"/>
          </a:xfrm>
        </p:spPr>
        <p:txBody>
          <a:bodyPr/>
          <a:lstStyle/>
          <a:p>
            <a:r>
              <a:rPr lang="en-US" sz="3200" dirty="0" smtClean="0"/>
              <a:t>SEAM-STORYTELLING</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6999928"/>
              </p:ext>
            </p:extLst>
          </p:nvPr>
        </p:nvGraphicFramePr>
        <p:xfrm>
          <a:off x="4505325" y="990600"/>
          <a:ext cx="4257675"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SEAM-STORYTELLING by David M. Boje</a:t>
            </a:r>
            <a:endParaRPr lang="en-US"/>
          </a:p>
        </p:txBody>
      </p:sp>
      <p:sp>
        <p:nvSpPr>
          <p:cNvPr id="5" name="Slide Number Placeholder 4"/>
          <p:cNvSpPr>
            <a:spLocks noGrp="1"/>
          </p:cNvSpPr>
          <p:nvPr>
            <p:ph type="sldNum" sz="quarter" idx="12"/>
          </p:nvPr>
        </p:nvSpPr>
        <p:spPr/>
        <p:txBody>
          <a:bodyPr/>
          <a:lstStyle/>
          <a:p>
            <a:fld id="{F02B70FB-18ED-4CA5-8368-F946A6F2C1F7}" type="slidenum">
              <a:rPr lang="en-US" smtClean="0"/>
              <a:t>11</a:t>
            </a:fld>
            <a:endParaRPr lang="en-US"/>
          </a:p>
        </p:txBody>
      </p:sp>
    </p:spTree>
    <p:extLst>
      <p:ext uri="{BB962C8B-B14F-4D97-AF65-F5344CB8AC3E}">
        <p14:creationId xmlns:p14="http://schemas.microsoft.com/office/powerpoint/2010/main" val="35518436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graphicEl>
                                              <a:dgm id="{4A211BB0-F835-4E86-B266-18691425E5E9}"/>
                                            </p:graphicEl>
                                          </p:spTgt>
                                        </p:tgtEl>
                                        <p:attrNameLst>
                                          <p:attrName>style.visibility</p:attrName>
                                        </p:attrNameLst>
                                      </p:cBhvr>
                                      <p:to>
                                        <p:strVal val="visible"/>
                                      </p:to>
                                    </p:set>
                                    <p:animEffect transition="in" filter="circle(out)">
                                      <p:cBhvr>
                                        <p:cTn id="7" dur="750"/>
                                        <p:tgtEl>
                                          <p:spTgt spid="4">
                                            <p:graphicEl>
                                              <a:dgm id="{4A211BB0-F835-4E86-B266-18691425E5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graphicEl>
                                              <a:dgm id="{C2B51BD5-5A4F-4365-A76C-D59BBBE62C86}"/>
                                            </p:graphicEl>
                                          </p:spTgt>
                                        </p:tgtEl>
                                        <p:attrNameLst>
                                          <p:attrName>style.visibility</p:attrName>
                                        </p:attrNameLst>
                                      </p:cBhvr>
                                      <p:to>
                                        <p:strVal val="visible"/>
                                      </p:to>
                                    </p:set>
                                    <p:animEffect transition="in" filter="circle(out)">
                                      <p:cBhvr>
                                        <p:cTn id="12" dur="750"/>
                                        <p:tgtEl>
                                          <p:spTgt spid="4">
                                            <p:graphicEl>
                                              <a:dgm id="{C2B51BD5-5A4F-4365-A76C-D59BBBE62C8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4">
                                            <p:graphicEl>
                                              <a:dgm id="{73A91614-9B3D-43BA-AA9F-AEAC86EAE993}"/>
                                            </p:graphicEl>
                                          </p:spTgt>
                                        </p:tgtEl>
                                        <p:attrNameLst>
                                          <p:attrName>style.visibility</p:attrName>
                                        </p:attrNameLst>
                                      </p:cBhvr>
                                      <p:to>
                                        <p:strVal val="visible"/>
                                      </p:to>
                                    </p:set>
                                    <p:animEffect transition="in" filter="circle(out)">
                                      <p:cBhvr>
                                        <p:cTn id="17" dur="750"/>
                                        <p:tgtEl>
                                          <p:spTgt spid="4">
                                            <p:graphicEl>
                                              <a:dgm id="{73A91614-9B3D-43BA-AA9F-AEAC86EAE99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graphicEl>
                                              <a:dgm id="{F0A5EA68-263D-4FB7-B774-F68EEBE0AB0A}"/>
                                            </p:graphicEl>
                                          </p:spTgt>
                                        </p:tgtEl>
                                        <p:attrNameLst>
                                          <p:attrName>style.visibility</p:attrName>
                                        </p:attrNameLst>
                                      </p:cBhvr>
                                      <p:to>
                                        <p:strVal val="visible"/>
                                      </p:to>
                                    </p:set>
                                    <p:animEffect transition="in" filter="circle(out)">
                                      <p:cBhvr>
                                        <p:cTn id="22" dur="750"/>
                                        <p:tgtEl>
                                          <p:spTgt spid="4">
                                            <p:graphicEl>
                                              <a:dgm id="{F0A5EA68-263D-4FB7-B774-F68EEBE0AB0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800"/>
            <a:ext cx="3429000" cy="1828800"/>
          </a:xfrm>
        </p:spPr>
        <p:txBody>
          <a:bodyPr/>
          <a:lstStyle/>
          <a:p>
            <a:r>
              <a:rPr lang="en-US" sz="2800" dirty="0" smtClean="0"/>
              <a:t>Where to Start Diagnosis</a:t>
            </a:r>
            <a:endParaRPr lang="en-US" sz="2800" dirty="0"/>
          </a:p>
        </p:txBody>
      </p:sp>
      <p:sp>
        <p:nvSpPr>
          <p:cNvPr id="5" name="Footer Placeholder 4"/>
          <p:cNvSpPr>
            <a:spLocks noGrp="1"/>
          </p:cNvSpPr>
          <p:nvPr>
            <p:ph type="ftr" sz="quarter" idx="11"/>
          </p:nvPr>
        </p:nvSpPr>
        <p:spPr/>
        <p:txBody>
          <a:bodyPr/>
          <a:lstStyle/>
          <a:p>
            <a:r>
              <a:rPr lang="en-US" dirty="0" smtClean="0"/>
              <a:t>SEAM-STORYTELLING by David M. Boje</a:t>
            </a:r>
            <a:endParaRPr lang="en-US" dirty="0"/>
          </a:p>
        </p:txBody>
      </p:sp>
      <p:sp>
        <p:nvSpPr>
          <p:cNvPr id="6" name="Slide Number Placeholder 5"/>
          <p:cNvSpPr>
            <a:spLocks noGrp="1"/>
          </p:cNvSpPr>
          <p:nvPr>
            <p:ph type="sldNum" sz="quarter" idx="12"/>
          </p:nvPr>
        </p:nvSpPr>
        <p:spPr/>
        <p:txBody>
          <a:bodyPr/>
          <a:lstStyle/>
          <a:p>
            <a:fld id="{F02B70FB-18ED-4CA5-8368-F946A6F2C1F7}" type="slidenum">
              <a:rPr lang="en-US" smtClean="0"/>
              <a:t>12</a:t>
            </a:fld>
            <a:endParaRPr lang="en-US"/>
          </a:p>
        </p:txBody>
      </p:sp>
      <p:pic>
        <p:nvPicPr>
          <p:cNvPr id="7" name="Picture 6"/>
          <p:cNvPicPr>
            <a:picLocks noChangeAspect="1"/>
          </p:cNvPicPr>
          <p:nvPr/>
        </p:nvPicPr>
        <p:blipFill>
          <a:blip r:embed="rId2"/>
          <a:stretch>
            <a:fillRect/>
          </a:stretch>
        </p:blipFill>
        <p:spPr>
          <a:xfrm>
            <a:off x="3410624" y="-22498"/>
            <a:ext cx="5733376" cy="6858000"/>
          </a:xfrm>
          <a:prstGeom prst="rect">
            <a:avLst/>
          </a:prstGeom>
        </p:spPr>
      </p:pic>
    </p:spTree>
    <p:extLst>
      <p:ext uri="{BB962C8B-B14F-4D97-AF65-F5344CB8AC3E}">
        <p14:creationId xmlns:p14="http://schemas.microsoft.com/office/powerpoint/2010/main" val="1898767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SEAM Consulting Model</a:t>
            </a:r>
            <a:endParaRPr lang="en-US" dirty="0"/>
          </a:p>
        </p:txBody>
      </p:sp>
      <p:sp>
        <p:nvSpPr>
          <p:cNvPr id="5" name="Footer Placeholder 4"/>
          <p:cNvSpPr>
            <a:spLocks noGrp="1"/>
          </p:cNvSpPr>
          <p:nvPr>
            <p:ph type="ftr" sz="quarter" idx="11"/>
          </p:nvPr>
        </p:nvSpPr>
        <p:spPr/>
        <p:txBody>
          <a:bodyPr/>
          <a:lstStyle/>
          <a:p>
            <a:r>
              <a:rPr lang="en-US" smtClean="0"/>
              <a:t>SEAM-STORYTELLING by David M. Boje</a:t>
            </a:r>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13</a:t>
            </a:fld>
            <a:endParaRPr lang="en-US"/>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75690"/>
            <a:ext cx="8839200" cy="5629910"/>
          </a:xfrm>
          <a:prstGeom prst="rect">
            <a:avLst/>
          </a:prstGeom>
          <a:noFill/>
          <a:ln>
            <a:noFill/>
          </a:ln>
        </p:spPr>
      </p:pic>
    </p:spTree>
    <p:extLst>
      <p:ext uri="{BB962C8B-B14F-4D97-AF65-F5344CB8AC3E}">
        <p14:creationId xmlns:p14="http://schemas.microsoft.com/office/powerpoint/2010/main" val="134406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Anatomy of SEAM-STORYTELLING</a:t>
            </a:r>
            <a:endParaRPr lang="en-US" sz="40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772486955"/>
              </p:ext>
            </p:extLst>
          </p:nvPr>
        </p:nvGraphicFramePr>
        <p:xfrm>
          <a:off x="4572000" y="928688"/>
          <a:ext cx="4343400" cy="3922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val="3311984208"/>
              </p:ext>
            </p:extLst>
          </p:nvPr>
        </p:nvGraphicFramePr>
        <p:xfrm>
          <a:off x="77788" y="1828800"/>
          <a:ext cx="4343400" cy="39227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 Placeholder 5"/>
          <p:cNvSpPr>
            <a:spLocks noGrp="1"/>
          </p:cNvSpPr>
          <p:nvPr>
            <p:ph type="body" idx="1"/>
          </p:nvPr>
        </p:nvSpPr>
        <p:spPr/>
        <p:txBody>
          <a:bodyPr/>
          <a:lstStyle/>
          <a:p>
            <a:r>
              <a:rPr lang="en-US" dirty="0" smtClean="0"/>
              <a:t>SEAM-STORYTELLING</a:t>
            </a:r>
            <a:endParaRPr lang="en-US" dirty="0"/>
          </a:p>
        </p:txBody>
      </p:sp>
      <p:sp>
        <p:nvSpPr>
          <p:cNvPr id="7" name="Text Placeholder 6"/>
          <p:cNvSpPr>
            <a:spLocks noGrp="1"/>
          </p:cNvSpPr>
          <p:nvPr>
            <p:ph type="body" sz="quarter" idx="3"/>
          </p:nvPr>
        </p:nvSpPr>
        <p:spPr/>
        <p:txBody>
          <a:bodyPr/>
          <a:lstStyle/>
          <a:p>
            <a:r>
              <a:rPr lang="en-US" dirty="0" smtClean="0"/>
              <a:t>Birth of new Methods</a:t>
            </a:r>
            <a:endParaRPr lang="en-US" dirty="0"/>
          </a:p>
        </p:txBody>
      </p:sp>
      <p:sp>
        <p:nvSpPr>
          <p:cNvPr id="2" name="Footer Placeholder 1"/>
          <p:cNvSpPr>
            <a:spLocks noGrp="1"/>
          </p:cNvSpPr>
          <p:nvPr>
            <p:ph type="ftr" sz="quarter" idx="11"/>
          </p:nvPr>
        </p:nvSpPr>
        <p:spPr/>
        <p:txBody>
          <a:bodyPr/>
          <a:lstStyle/>
          <a:p>
            <a:r>
              <a:rPr lang="en-US" smtClean="0"/>
              <a:t>SEAM-STORYTELLING by David M. Boje</a:t>
            </a:r>
            <a:endParaRPr lang="en-US"/>
          </a:p>
        </p:txBody>
      </p:sp>
      <p:sp>
        <p:nvSpPr>
          <p:cNvPr id="4" name="Slide Number Placeholder 3"/>
          <p:cNvSpPr>
            <a:spLocks noGrp="1"/>
          </p:cNvSpPr>
          <p:nvPr>
            <p:ph type="sldNum" sz="quarter" idx="12"/>
          </p:nvPr>
        </p:nvSpPr>
        <p:spPr/>
        <p:txBody>
          <a:bodyPr/>
          <a:lstStyle/>
          <a:p>
            <a:fld id="{F02B70FB-18ED-4CA5-8368-F946A6F2C1F7}" type="slidenum">
              <a:rPr lang="en-US" smtClean="0"/>
              <a:t>14</a:t>
            </a:fld>
            <a:endParaRPr lang="en-US"/>
          </a:p>
        </p:txBody>
      </p:sp>
    </p:spTree>
    <p:extLst>
      <p:ext uri="{BB962C8B-B14F-4D97-AF65-F5344CB8AC3E}">
        <p14:creationId xmlns:p14="http://schemas.microsoft.com/office/powerpoint/2010/main" val="1973924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graphicEl>
                                              <a:dgm id="{02416898-003B-47FB-A816-2552670B387F}"/>
                                            </p:graphicEl>
                                          </p:spTgt>
                                        </p:tgtEl>
                                        <p:attrNameLst>
                                          <p:attrName>style.visibility</p:attrName>
                                        </p:attrNameLst>
                                      </p:cBhvr>
                                      <p:to>
                                        <p:strVal val="visible"/>
                                      </p:to>
                                    </p:set>
                                    <p:anim calcmode="lin" valueType="num">
                                      <p:cBhvr>
                                        <p:cTn id="12" dur="1000" fill="hold"/>
                                        <p:tgtEl>
                                          <p:spTgt spid="8">
                                            <p:graphicEl>
                                              <a:dgm id="{02416898-003B-47FB-A816-2552670B387F}"/>
                                            </p:graphicEl>
                                          </p:spTgt>
                                        </p:tgtEl>
                                        <p:attrNameLst>
                                          <p:attrName>ppt_w</p:attrName>
                                        </p:attrNameLst>
                                      </p:cBhvr>
                                      <p:tavLst>
                                        <p:tav tm="0">
                                          <p:val>
                                            <p:fltVal val="0"/>
                                          </p:val>
                                        </p:tav>
                                        <p:tav tm="100000">
                                          <p:val>
                                            <p:strVal val="#ppt_w"/>
                                          </p:val>
                                        </p:tav>
                                      </p:tavLst>
                                    </p:anim>
                                    <p:anim calcmode="lin" valueType="num">
                                      <p:cBhvr>
                                        <p:cTn id="13" dur="1000" fill="hold"/>
                                        <p:tgtEl>
                                          <p:spTgt spid="8">
                                            <p:graphicEl>
                                              <a:dgm id="{02416898-003B-47FB-A816-2552670B387F}"/>
                                            </p:graphicEl>
                                          </p:spTgt>
                                        </p:tgtEl>
                                        <p:attrNameLst>
                                          <p:attrName>ppt_h</p:attrName>
                                        </p:attrNameLst>
                                      </p:cBhvr>
                                      <p:tavLst>
                                        <p:tav tm="0">
                                          <p:val>
                                            <p:fltVal val="0"/>
                                          </p:val>
                                        </p:tav>
                                        <p:tav tm="100000">
                                          <p:val>
                                            <p:strVal val="#ppt_h"/>
                                          </p:val>
                                        </p:tav>
                                      </p:tavLst>
                                    </p:anim>
                                    <p:anim calcmode="lin" valueType="num">
                                      <p:cBhvr>
                                        <p:cTn id="14" dur="1000" fill="hold"/>
                                        <p:tgtEl>
                                          <p:spTgt spid="8">
                                            <p:graphicEl>
                                              <a:dgm id="{02416898-003B-47FB-A816-2552670B387F}"/>
                                            </p:graphicEl>
                                          </p:spTgt>
                                        </p:tgtEl>
                                        <p:attrNameLst>
                                          <p:attrName>style.rotation</p:attrName>
                                        </p:attrNameLst>
                                      </p:cBhvr>
                                      <p:tavLst>
                                        <p:tav tm="0">
                                          <p:val>
                                            <p:fltVal val="90"/>
                                          </p:val>
                                        </p:tav>
                                        <p:tav tm="100000">
                                          <p:val>
                                            <p:fltVal val="0"/>
                                          </p:val>
                                        </p:tav>
                                      </p:tavLst>
                                    </p:anim>
                                    <p:animEffect transition="in" filter="fade">
                                      <p:cBhvr>
                                        <p:cTn id="15" dur="1000"/>
                                        <p:tgtEl>
                                          <p:spTgt spid="8">
                                            <p:graphicEl>
                                              <a:dgm id="{02416898-003B-47FB-A816-2552670B387F}"/>
                                            </p:graphicEl>
                                          </p:spTgt>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8">
                                            <p:graphicEl>
                                              <a:dgm id="{11A8A44F-295E-4CCE-93C8-47B01A4BA973}"/>
                                            </p:graphicEl>
                                          </p:spTgt>
                                        </p:tgtEl>
                                        <p:attrNameLst>
                                          <p:attrName>style.visibility</p:attrName>
                                        </p:attrNameLst>
                                      </p:cBhvr>
                                      <p:to>
                                        <p:strVal val="visible"/>
                                      </p:to>
                                    </p:set>
                                    <p:animEffect transition="in" filter="wipe(up)">
                                      <p:cBhvr>
                                        <p:cTn id="19" dur="500"/>
                                        <p:tgtEl>
                                          <p:spTgt spid="8">
                                            <p:graphicEl>
                                              <a:dgm id="{11A8A44F-295E-4CCE-93C8-47B01A4BA973}"/>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graphicEl>
                                              <a:dgm id="{E5198C07-5BA3-48B4-8DA8-BB3C63451B9B}"/>
                                            </p:graphicEl>
                                          </p:spTgt>
                                        </p:tgtEl>
                                        <p:attrNameLst>
                                          <p:attrName>style.visibility</p:attrName>
                                        </p:attrNameLst>
                                      </p:cBhvr>
                                      <p:to>
                                        <p:strVal val="visible"/>
                                      </p:to>
                                    </p:set>
                                    <p:anim calcmode="lin" valueType="num">
                                      <p:cBhvr>
                                        <p:cTn id="24" dur="1000" fill="hold"/>
                                        <p:tgtEl>
                                          <p:spTgt spid="8">
                                            <p:graphicEl>
                                              <a:dgm id="{E5198C07-5BA3-48B4-8DA8-BB3C63451B9B}"/>
                                            </p:graphicEl>
                                          </p:spTgt>
                                        </p:tgtEl>
                                        <p:attrNameLst>
                                          <p:attrName>ppt_w</p:attrName>
                                        </p:attrNameLst>
                                      </p:cBhvr>
                                      <p:tavLst>
                                        <p:tav tm="0">
                                          <p:val>
                                            <p:fltVal val="0"/>
                                          </p:val>
                                        </p:tav>
                                        <p:tav tm="100000">
                                          <p:val>
                                            <p:strVal val="#ppt_w"/>
                                          </p:val>
                                        </p:tav>
                                      </p:tavLst>
                                    </p:anim>
                                    <p:anim calcmode="lin" valueType="num">
                                      <p:cBhvr>
                                        <p:cTn id="25" dur="1000" fill="hold"/>
                                        <p:tgtEl>
                                          <p:spTgt spid="8">
                                            <p:graphicEl>
                                              <a:dgm id="{E5198C07-5BA3-48B4-8DA8-BB3C63451B9B}"/>
                                            </p:graphicEl>
                                          </p:spTgt>
                                        </p:tgtEl>
                                        <p:attrNameLst>
                                          <p:attrName>ppt_h</p:attrName>
                                        </p:attrNameLst>
                                      </p:cBhvr>
                                      <p:tavLst>
                                        <p:tav tm="0">
                                          <p:val>
                                            <p:fltVal val="0"/>
                                          </p:val>
                                        </p:tav>
                                        <p:tav tm="100000">
                                          <p:val>
                                            <p:strVal val="#ppt_h"/>
                                          </p:val>
                                        </p:tav>
                                      </p:tavLst>
                                    </p:anim>
                                    <p:anim calcmode="lin" valueType="num">
                                      <p:cBhvr>
                                        <p:cTn id="26" dur="1000" fill="hold"/>
                                        <p:tgtEl>
                                          <p:spTgt spid="8">
                                            <p:graphicEl>
                                              <a:dgm id="{E5198C07-5BA3-48B4-8DA8-BB3C63451B9B}"/>
                                            </p:graphicEl>
                                          </p:spTgt>
                                        </p:tgtEl>
                                        <p:attrNameLst>
                                          <p:attrName>style.rotation</p:attrName>
                                        </p:attrNameLst>
                                      </p:cBhvr>
                                      <p:tavLst>
                                        <p:tav tm="0">
                                          <p:val>
                                            <p:fltVal val="90"/>
                                          </p:val>
                                        </p:tav>
                                        <p:tav tm="100000">
                                          <p:val>
                                            <p:fltVal val="0"/>
                                          </p:val>
                                        </p:tav>
                                      </p:tavLst>
                                    </p:anim>
                                    <p:animEffect transition="in" filter="fade">
                                      <p:cBhvr>
                                        <p:cTn id="27" dur="1000"/>
                                        <p:tgtEl>
                                          <p:spTgt spid="8">
                                            <p:graphicEl>
                                              <a:dgm id="{E5198C07-5BA3-48B4-8DA8-BB3C63451B9B}"/>
                                            </p:graphicEl>
                                          </p:spTgt>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8">
                                            <p:graphicEl>
                                              <a:dgm id="{433F4F49-D7E8-4827-A871-A86C630AAB94}"/>
                                            </p:graphicEl>
                                          </p:spTgt>
                                        </p:tgtEl>
                                        <p:attrNameLst>
                                          <p:attrName>style.visibility</p:attrName>
                                        </p:attrNameLst>
                                      </p:cBhvr>
                                      <p:to>
                                        <p:strVal val="visible"/>
                                      </p:to>
                                    </p:set>
                                    <p:animEffect transition="in" filter="wipe(up)">
                                      <p:cBhvr>
                                        <p:cTn id="31" dur="500"/>
                                        <p:tgtEl>
                                          <p:spTgt spid="8">
                                            <p:graphicEl>
                                              <a:dgm id="{433F4F49-D7E8-4827-A871-A86C630AAB9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8">
                                            <p:graphicEl>
                                              <a:dgm id="{BD2A0860-83DC-46E8-897B-278C568FA30F}"/>
                                            </p:graphicEl>
                                          </p:spTgt>
                                        </p:tgtEl>
                                        <p:attrNameLst>
                                          <p:attrName>style.visibility</p:attrName>
                                        </p:attrNameLst>
                                      </p:cBhvr>
                                      <p:to>
                                        <p:strVal val="visible"/>
                                      </p:to>
                                    </p:set>
                                    <p:anim calcmode="lin" valueType="num">
                                      <p:cBhvr>
                                        <p:cTn id="36" dur="1000" fill="hold"/>
                                        <p:tgtEl>
                                          <p:spTgt spid="8">
                                            <p:graphicEl>
                                              <a:dgm id="{BD2A0860-83DC-46E8-897B-278C568FA30F}"/>
                                            </p:graphicEl>
                                          </p:spTgt>
                                        </p:tgtEl>
                                        <p:attrNameLst>
                                          <p:attrName>ppt_w</p:attrName>
                                        </p:attrNameLst>
                                      </p:cBhvr>
                                      <p:tavLst>
                                        <p:tav tm="0">
                                          <p:val>
                                            <p:fltVal val="0"/>
                                          </p:val>
                                        </p:tav>
                                        <p:tav tm="100000">
                                          <p:val>
                                            <p:strVal val="#ppt_w"/>
                                          </p:val>
                                        </p:tav>
                                      </p:tavLst>
                                    </p:anim>
                                    <p:anim calcmode="lin" valueType="num">
                                      <p:cBhvr>
                                        <p:cTn id="37" dur="1000" fill="hold"/>
                                        <p:tgtEl>
                                          <p:spTgt spid="8">
                                            <p:graphicEl>
                                              <a:dgm id="{BD2A0860-83DC-46E8-897B-278C568FA30F}"/>
                                            </p:graphicEl>
                                          </p:spTgt>
                                        </p:tgtEl>
                                        <p:attrNameLst>
                                          <p:attrName>ppt_h</p:attrName>
                                        </p:attrNameLst>
                                      </p:cBhvr>
                                      <p:tavLst>
                                        <p:tav tm="0">
                                          <p:val>
                                            <p:fltVal val="0"/>
                                          </p:val>
                                        </p:tav>
                                        <p:tav tm="100000">
                                          <p:val>
                                            <p:strVal val="#ppt_h"/>
                                          </p:val>
                                        </p:tav>
                                      </p:tavLst>
                                    </p:anim>
                                    <p:anim calcmode="lin" valueType="num">
                                      <p:cBhvr>
                                        <p:cTn id="38" dur="1000" fill="hold"/>
                                        <p:tgtEl>
                                          <p:spTgt spid="8">
                                            <p:graphicEl>
                                              <a:dgm id="{BD2A0860-83DC-46E8-897B-278C568FA30F}"/>
                                            </p:graphicEl>
                                          </p:spTgt>
                                        </p:tgtEl>
                                        <p:attrNameLst>
                                          <p:attrName>style.rotation</p:attrName>
                                        </p:attrNameLst>
                                      </p:cBhvr>
                                      <p:tavLst>
                                        <p:tav tm="0">
                                          <p:val>
                                            <p:fltVal val="90"/>
                                          </p:val>
                                        </p:tav>
                                        <p:tav tm="100000">
                                          <p:val>
                                            <p:fltVal val="0"/>
                                          </p:val>
                                        </p:tav>
                                      </p:tavLst>
                                    </p:anim>
                                    <p:animEffect transition="in" filter="fade">
                                      <p:cBhvr>
                                        <p:cTn id="39" dur="1000"/>
                                        <p:tgtEl>
                                          <p:spTgt spid="8">
                                            <p:graphicEl>
                                              <a:dgm id="{BD2A0860-83DC-46E8-897B-278C568FA30F}"/>
                                            </p:graphicEl>
                                          </p:spTgt>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8">
                                            <p:graphicEl>
                                              <a:dgm id="{8269EA21-B256-4E6A-8984-36D161A1E5B1}"/>
                                            </p:graphicEl>
                                          </p:spTgt>
                                        </p:tgtEl>
                                        <p:attrNameLst>
                                          <p:attrName>style.visibility</p:attrName>
                                        </p:attrNameLst>
                                      </p:cBhvr>
                                      <p:to>
                                        <p:strVal val="visible"/>
                                      </p:to>
                                    </p:set>
                                    <p:animEffect transition="in" filter="wipe(down)">
                                      <p:cBhvr>
                                        <p:cTn id="43" dur="500"/>
                                        <p:tgtEl>
                                          <p:spTgt spid="8">
                                            <p:graphicEl>
                                              <a:dgm id="{8269EA21-B256-4E6A-8984-36D161A1E5B1}"/>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mph" presetSubtype="0" grpId="1" nodeType="clickEffect">
                                  <p:stCondLst>
                                    <p:cond delay="0"/>
                                  </p:stCondLst>
                                  <p:childTnLst>
                                    <p:set>
                                      <p:cBhvr rctx="PPT">
                                        <p:cTn id="47" dur="indefinite"/>
                                        <p:tgtEl>
                                          <p:spTgt spid="8">
                                            <p:graphicEl>
                                              <a:dgm id="{02416898-003B-47FB-A816-2552670B387F}"/>
                                            </p:graphicEl>
                                          </p:spTgt>
                                        </p:tgtEl>
                                        <p:attrNameLst>
                                          <p:attrName>style.opacity</p:attrName>
                                        </p:attrNameLst>
                                      </p:cBhvr>
                                      <p:to>
                                        <p:strVal val="0.5"/>
                                      </p:to>
                                    </p:set>
                                    <p:animEffect filter="image" prLst="opacity: 0.5">
                                      <p:cBhvr rctx="IE">
                                        <p:cTn id="48" dur="indefinite"/>
                                        <p:tgtEl>
                                          <p:spTgt spid="8">
                                            <p:graphicEl>
                                              <a:dgm id="{02416898-003B-47FB-A816-2552670B387F}"/>
                                            </p:graphicEl>
                                          </p:spTgt>
                                        </p:tgtEl>
                                      </p:cBhvr>
                                    </p:animEffect>
                                  </p:childTnLst>
                                </p:cTn>
                              </p:par>
                              <p:par>
                                <p:cTn id="49" presetID="9" presetClass="emph" presetSubtype="0" grpId="1" nodeType="withEffect">
                                  <p:stCondLst>
                                    <p:cond delay="0"/>
                                  </p:stCondLst>
                                  <p:childTnLst>
                                    <p:set>
                                      <p:cBhvr rctx="PPT">
                                        <p:cTn id="50" dur="indefinite"/>
                                        <p:tgtEl>
                                          <p:spTgt spid="8">
                                            <p:graphicEl>
                                              <a:dgm id="{11A8A44F-295E-4CCE-93C8-47B01A4BA973}"/>
                                            </p:graphicEl>
                                          </p:spTgt>
                                        </p:tgtEl>
                                        <p:attrNameLst>
                                          <p:attrName>style.opacity</p:attrName>
                                        </p:attrNameLst>
                                      </p:cBhvr>
                                      <p:to>
                                        <p:strVal val="0.5"/>
                                      </p:to>
                                    </p:set>
                                    <p:animEffect filter="image" prLst="opacity: 0.5">
                                      <p:cBhvr rctx="IE">
                                        <p:cTn id="51" dur="indefinite"/>
                                        <p:tgtEl>
                                          <p:spTgt spid="8">
                                            <p:graphicEl>
                                              <a:dgm id="{11A8A44F-295E-4CCE-93C8-47B01A4BA973}"/>
                                            </p:graphicEl>
                                          </p:spTgt>
                                        </p:tgtEl>
                                      </p:cBhvr>
                                    </p:animEffect>
                                  </p:childTnLst>
                                </p:cTn>
                              </p:par>
                              <p:par>
                                <p:cTn id="52" presetID="9" presetClass="emph" presetSubtype="0" grpId="1" nodeType="withEffect">
                                  <p:stCondLst>
                                    <p:cond delay="0"/>
                                  </p:stCondLst>
                                  <p:childTnLst>
                                    <p:set>
                                      <p:cBhvr rctx="PPT">
                                        <p:cTn id="53" dur="indefinite"/>
                                        <p:tgtEl>
                                          <p:spTgt spid="8">
                                            <p:graphicEl>
                                              <a:dgm id="{E5198C07-5BA3-48B4-8DA8-BB3C63451B9B}"/>
                                            </p:graphicEl>
                                          </p:spTgt>
                                        </p:tgtEl>
                                        <p:attrNameLst>
                                          <p:attrName>style.opacity</p:attrName>
                                        </p:attrNameLst>
                                      </p:cBhvr>
                                      <p:to>
                                        <p:strVal val="0.5"/>
                                      </p:to>
                                    </p:set>
                                    <p:animEffect filter="image" prLst="opacity: 0.5">
                                      <p:cBhvr rctx="IE">
                                        <p:cTn id="54" dur="indefinite"/>
                                        <p:tgtEl>
                                          <p:spTgt spid="8">
                                            <p:graphicEl>
                                              <a:dgm id="{E5198C07-5BA3-48B4-8DA8-BB3C63451B9B}"/>
                                            </p:graphicEl>
                                          </p:spTgt>
                                        </p:tgtEl>
                                      </p:cBhvr>
                                    </p:animEffect>
                                  </p:childTnLst>
                                </p:cTn>
                              </p:par>
                              <p:par>
                                <p:cTn id="55" presetID="9" presetClass="emph" presetSubtype="0" grpId="1" nodeType="withEffect">
                                  <p:stCondLst>
                                    <p:cond delay="0"/>
                                  </p:stCondLst>
                                  <p:childTnLst>
                                    <p:set>
                                      <p:cBhvr rctx="PPT">
                                        <p:cTn id="56" dur="indefinite"/>
                                        <p:tgtEl>
                                          <p:spTgt spid="8">
                                            <p:graphicEl>
                                              <a:dgm id="{433F4F49-D7E8-4827-A871-A86C630AAB94}"/>
                                            </p:graphicEl>
                                          </p:spTgt>
                                        </p:tgtEl>
                                        <p:attrNameLst>
                                          <p:attrName>style.opacity</p:attrName>
                                        </p:attrNameLst>
                                      </p:cBhvr>
                                      <p:to>
                                        <p:strVal val="0.5"/>
                                      </p:to>
                                    </p:set>
                                    <p:animEffect filter="image" prLst="opacity: 0.5">
                                      <p:cBhvr rctx="IE">
                                        <p:cTn id="57" dur="indefinite"/>
                                        <p:tgtEl>
                                          <p:spTgt spid="8">
                                            <p:graphicEl>
                                              <a:dgm id="{433F4F49-D7E8-4827-A871-A86C630AAB94}"/>
                                            </p:graphicEl>
                                          </p:spTgt>
                                        </p:tgtEl>
                                      </p:cBhvr>
                                    </p:animEffect>
                                  </p:childTnLst>
                                </p:cTn>
                              </p:par>
                              <p:par>
                                <p:cTn id="58" presetID="9" presetClass="emph" presetSubtype="0" grpId="1" nodeType="withEffect">
                                  <p:stCondLst>
                                    <p:cond delay="0"/>
                                  </p:stCondLst>
                                  <p:childTnLst>
                                    <p:set>
                                      <p:cBhvr rctx="PPT">
                                        <p:cTn id="59" dur="indefinite"/>
                                        <p:tgtEl>
                                          <p:spTgt spid="8">
                                            <p:graphicEl>
                                              <a:dgm id="{BD2A0860-83DC-46E8-897B-278C568FA30F}"/>
                                            </p:graphicEl>
                                          </p:spTgt>
                                        </p:tgtEl>
                                        <p:attrNameLst>
                                          <p:attrName>style.opacity</p:attrName>
                                        </p:attrNameLst>
                                      </p:cBhvr>
                                      <p:to>
                                        <p:strVal val="0.5"/>
                                      </p:to>
                                    </p:set>
                                    <p:animEffect filter="image" prLst="opacity: 0.5">
                                      <p:cBhvr rctx="IE">
                                        <p:cTn id="60" dur="indefinite"/>
                                        <p:tgtEl>
                                          <p:spTgt spid="8">
                                            <p:graphicEl>
                                              <a:dgm id="{BD2A0860-83DC-46E8-897B-278C568FA30F}"/>
                                            </p:graphicEl>
                                          </p:spTgt>
                                        </p:tgtEl>
                                      </p:cBhvr>
                                    </p:animEffect>
                                  </p:childTnLst>
                                </p:cTn>
                              </p:par>
                              <p:par>
                                <p:cTn id="61" presetID="9" presetClass="emph" presetSubtype="0" grpId="1" nodeType="withEffect">
                                  <p:stCondLst>
                                    <p:cond delay="0"/>
                                  </p:stCondLst>
                                  <p:childTnLst>
                                    <p:set>
                                      <p:cBhvr rctx="PPT">
                                        <p:cTn id="62" dur="indefinite"/>
                                        <p:tgtEl>
                                          <p:spTgt spid="8">
                                            <p:graphicEl>
                                              <a:dgm id="{8269EA21-B256-4E6A-8984-36D161A1E5B1}"/>
                                            </p:graphicEl>
                                          </p:spTgt>
                                        </p:tgtEl>
                                        <p:attrNameLst>
                                          <p:attrName>style.opacity</p:attrName>
                                        </p:attrNameLst>
                                      </p:cBhvr>
                                      <p:to>
                                        <p:strVal val="0.5"/>
                                      </p:to>
                                    </p:set>
                                    <p:animEffect filter="image" prLst="opacity: 0.5">
                                      <p:cBhvr rctx="IE">
                                        <p:cTn id="63" dur="indefinite"/>
                                        <p:tgtEl>
                                          <p:spTgt spid="8">
                                            <p:graphicEl>
                                              <a:dgm id="{8269EA21-B256-4E6A-8984-36D161A1E5B1}"/>
                                            </p:graphicEl>
                                          </p:spTgt>
                                        </p:tgtEl>
                                      </p:cBhvr>
                                    </p:animEffect>
                                  </p:childTnLst>
                                </p:cTn>
                              </p:par>
                              <p:par>
                                <p:cTn id="64" presetID="9" presetClass="emph" presetSubtype="0" grpId="1" nodeType="withEffect">
                                  <p:stCondLst>
                                    <p:cond delay="0"/>
                                  </p:stCondLst>
                                  <p:childTnLst>
                                    <p:set>
                                      <p:cBhvr rctx="PPT">
                                        <p:cTn id="65" dur="indefinite"/>
                                        <p:tgtEl>
                                          <p:spTgt spid="7">
                                            <p:txEl>
                                              <p:pRg st="0" end="0"/>
                                            </p:txEl>
                                          </p:spTgt>
                                        </p:tgtEl>
                                        <p:attrNameLst>
                                          <p:attrName>style.opacity</p:attrName>
                                        </p:attrNameLst>
                                      </p:cBhvr>
                                      <p:to>
                                        <p:strVal val="0.5"/>
                                      </p:to>
                                    </p:set>
                                    <p:animEffect filter="image" prLst="opacity: 0.5">
                                      <p:cBhvr rctx="IE">
                                        <p:cTn id="66" dur="indefinite"/>
                                        <p:tgtEl>
                                          <p:spTgt spid="7">
                                            <p:txEl>
                                              <p:pRg st="0" end="0"/>
                                            </p:txEl>
                                          </p:spTgt>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6">
                                            <p:txEl>
                                              <p:pRg st="0" end="0"/>
                                            </p:txEl>
                                          </p:spTgt>
                                        </p:tgtEl>
                                        <p:attrNameLst>
                                          <p:attrName>style.visibility</p:attrName>
                                        </p:attrNameLst>
                                      </p:cBhvr>
                                      <p:to>
                                        <p:strVal val="visible"/>
                                      </p:to>
                                    </p:set>
                                    <p:animEffect transition="in" filter="wipe(right)">
                                      <p:cBhvr>
                                        <p:cTn id="69" dur="500"/>
                                        <p:tgtEl>
                                          <p:spTgt spid="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32" fill="hold" grpId="0" nodeType="clickEffect">
                                  <p:stCondLst>
                                    <p:cond delay="0"/>
                                  </p:stCondLst>
                                  <p:childTnLst>
                                    <p:set>
                                      <p:cBhvr>
                                        <p:cTn id="73" dur="1" fill="hold">
                                          <p:stCondLst>
                                            <p:cond delay="0"/>
                                          </p:stCondLst>
                                        </p:cTn>
                                        <p:tgtEl>
                                          <p:spTgt spid="9">
                                            <p:graphicEl>
                                              <a:dgm id="{E6AF0A74-5C53-4808-8A77-31B80B0E5BF6}"/>
                                            </p:graphicEl>
                                          </p:spTgt>
                                        </p:tgtEl>
                                        <p:attrNameLst>
                                          <p:attrName>style.visibility</p:attrName>
                                        </p:attrNameLst>
                                      </p:cBhvr>
                                      <p:to>
                                        <p:strVal val="visible"/>
                                      </p:to>
                                    </p:set>
                                    <p:animEffect transition="in" filter="circle(out)">
                                      <p:cBhvr>
                                        <p:cTn id="74" dur="500"/>
                                        <p:tgtEl>
                                          <p:spTgt spid="9">
                                            <p:graphicEl>
                                              <a:dgm id="{E6AF0A74-5C53-4808-8A77-31B80B0E5BF6}"/>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32" fill="hold" grpId="0" nodeType="clickEffect">
                                  <p:stCondLst>
                                    <p:cond delay="0"/>
                                  </p:stCondLst>
                                  <p:childTnLst>
                                    <p:set>
                                      <p:cBhvr>
                                        <p:cTn id="78" dur="1" fill="hold">
                                          <p:stCondLst>
                                            <p:cond delay="0"/>
                                          </p:stCondLst>
                                        </p:cTn>
                                        <p:tgtEl>
                                          <p:spTgt spid="9">
                                            <p:graphicEl>
                                              <a:dgm id="{21E2B31A-E4B2-4ECF-88AA-8FCC85E6F254}"/>
                                            </p:graphicEl>
                                          </p:spTgt>
                                        </p:tgtEl>
                                        <p:attrNameLst>
                                          <p:attrName>style.visibility</p:attrName>
                                        </p:attrNameLst>
                                      </p:cBhvr>
                                      <p:to>
                                        <p:strVal val="visible"/>
                                      </p:to>
                                    </p:set>
                                    <p:animEffect transition="in" filter="circle(out)">
                                      <p:cBhvr>
                                        <p:cTn id="79" dur="500"/>
                                        <p:tgtEl>
                                          <p:spTgt spid="9">
                                            <p:graphicEl>
                                              <a:dgm id="{21E2B31A-E4B2-4ECF-88AA-8FCC85E6F254}"/>
                                            </p:graphicEl>
                                          </p:spTgt>
                                        </p:tgtEl>
                                      </p:cBhvr>
                                    </p:animEffect>
                                  </p:childTnLst>
                                </p:cTn>
                              </p:par>
                            </p:childTnLst>
                          </p:cTn>
                        </p:par>
                        <p:par>
                          <p:cTn id="80" fill="hold">
                            <p:stCondLst>
                              <p:cond delay="500"/>
                            </p:stCondLst>
                            <p:childTnLst>
                              <p:par>
                                <p:cTn id="81" presetID="22" presetClass="entr" presetSubtype="1" fill="hold" grpId="0" nodeType="afterEffect">
                                  <p:stCondLst>
                                    <p:cond delay="0"/>
                                  </p:stCondLst>
                                  <p:childTnLst>
                                    <p:set>
                                      <p:cBhvr>
                                        <p:cTn id="82" dur="1" fill="hold">
                                          <p:stCondLst>
                                            <p:cond delay="0"/>
                                          </p:stCondLst>
                                        </p:cTn>
                                        <p:tgtEl>
                                          <p:spTgt spid="9">
                                            <p:graphicEl>
                                              <a:dgm id="{C09C0B9D-C626-4352-937F-E565C32A1F1A}"/>
                                            </p:graphicEl>
                                          </p:spTgt>
                                        </p:tgtEl>
                                        <p:attrNameLst>
                                          <p:attrName>style.visibility</p:attrName>
                                        </p:attrNameLst>
                                      </p:cBhvr>
                                      <p:to>
                                        <p:strVal val="visible"/>
                                      </p:to>
                                    </p:set>
                                    <p:animEffect transition="in" filter="wipe(up)">
                                      <p:cBhvr>
                                        <p:cTn id="83" dur="500"/>
                                        <p:tgtEl>
                                          <p:spTgt spid="9">
                                            <p:graphicEl>
                                              <a:dgm id="{C09C0B9D-C626-4352-937F-E565C32A1F1A}"/>
                                            </p:graphicEl>
                                          </p:spTgt>
                                        </p:tgtEl>
                                      </p:cBhvr>
                                    </p:animEffect>
                                  </p:childTnLst>
                                </p:cTn>
                              </p:par>
                            </p:childTnLst>
                          </p:cTn>
                        </p:par>
                        <p:par>
                          <p:cTn id="84" fill="hold">
                            <p:stCondLst>
                              <p:cond delay="1000"/>
                            </p:stCondLst>
                            <p:childTnLst>
                              <p:par>
                                <p:cTn id="85" presetID="6" presetClass="entr" presetSubtype="32" fill="hold" grpId="0" nodeType="afterEffect">
                                  <p:stCondLst>
                                    <p:cond delay="0"/>
                                  </p:stCondLst>
                                  <p:childTnLst>
                                    <p:set>
                                      <p:cBhvr>
                                        <p:cTn id="86" dur="1" fill="hold">
                                          <p:stCondLst>
                                            <p:cond delay="0"/>
                                          </p:stCondLst>
                                        </p:cTn>
                                        <p:tgtEl>
                                          <p:spTgt spid="9">
                                            <p:graphicEl>
                                              <a:dgm id="{18949E23-5716-41EE-8482-AD899487C22A}"/>
                                            </p:graphicEl>
                                          </p:spTgt>
                                        </p:tgtEl>
                                        <p:attrNameLst>
                                          <p:attrName>style.visibility</p:attrName>
                                        </p:attrNameLst>
                                      </p:cBhvr>
                                      <p:to>
                                        <p:strVal val="visible"/>
                                      </p:to>
                                    </p:set>
                                    <p:animEffect transition="in" filter="circle(out)">
                                      <p:cBhvr>
                                        <p:cTn id="87" dur="500"/>
                                        <p:tgtEl>
                                          <p:spTgt spid="9">
                                            <p:graphicEl>
                                              <a:dgm id="{18949E23-5716-41EE-8482-AD899487C22A}"/>
                                            </p:graphicEl>
                                          </p:spTgt>
                                        </p:tgtEl>
                                      </p:cBhvr>
                                    </p:animEffect>
                                  </p:childTnLst>
                                </p:cTn>
                              </p:par>
                            </p:childTnLst>
                          </p:cTn>
                        </p:par>
                        <p:par>
                          <p:cTn id="88" fill="hold">
                            <p:stCondLst>
                              <p:cond delay="1500"/>
                            </p:stCondLst>
                            <p:childTnLst>
                              <p:par>
                                <p:cTn id="89" presetID="22" presetClass="entr" presetSubtype="1" fill="hold" grpId="0" nodeType="afterEffect">
                                  <p:stCondLst>
                                    <p:cond delay="0"/>
                                  </p:stCondLst>
                                  <p:childTnLst>
                                    <p:set>
                                      <p:cBhvr>
                                        <p:cTn id="90" dur="1" fill="hold">
                                          <p:stCondLst>
                                            <p:cond delay="0"/>
                                          </p:stCondLst>
                                        </p:cTn>
                                        <p:tgtEl>
                                          <p:spTgt spid="9">
                                            <p:graphicEl>
                                              <a:dgm id="{47906407-956C-4DBE-95F5-60B3E34737A1}"/>
                                            </p:graphicEl>
                                          </p:spTgt>
                                        </p:tgtEl>
                                        <p:attrNameLst>
                                          <p:attrName>style.visibility</p:attrName>
                                        </p:attrNameLst>
                                      </p:cBhvr>
                                      <p:to>
                                        <p:strVal val="visible"/>
                                      </p:to>
                                    </p:set>
                                    <p:animEffect transition="in" filter="wipe(up)">
                                      <p:cBhvr>
                                        <p:cTn id="91" dur="500"/>
                                        <p:tgtEl>
                                          <p:spTgt spid="9">
                                            <p:graphicEl>
                                              <a:dgm id="{47906407-956C-4DBE-95F5-60B3E34737A1}"/>
                                            </p:graphicEl>
                                          </p:spTgt>
                                        </p:tgtEl>
                                      </p:cBhvr>
                                    </p:animEffect>
                                  </p:childTnLst>
                                </p:cTn>
                              </p:par>
                            </p:childTnLst>
                          </p:cTn>
                        </p:par>
                        <p:par>
                          <p:cTn id="92" fill="hold">
                            <p:stCondLst>
                              <p:cond delay="2000"/>
                            </p:stCondLst>
                            <p:childTnLst>
                              <p:par>
                                <p:cTn id="93" presetID="6" presetClass="entr" presetSubtype="32" fill="hold" grpId="0" nodeType="afterEffect">
                                  <p:stCondLst>
                                    <p:cond delay="0"/>
                                  </p:stCondLst>
                                  <p:childTnLst>
                                    <p:set>
                                      <p:cBhvr>
                                        <p:cTn id="94" dur="1" fill="hold">
                                          <p:stCondLst>
                                            <p:cond delay="0"/>
                                          </p:stCondLst>
                                        </p:cTn>
                                        <p:tgtEl>
                                          <p:spTgt spid="9">
                                            <p:graphicEl>
                                              <a:dgm id="{585FE9A8-D8F9-48B3-BD89-BCB8D40C3B62}"/>
                                            </p:graphicEl>
                                          </p:spTgt>
                                        </p:tgtEl>
                                        <p:attrNameLst>
                                          <p:attrName>style.visibility</p:attrName>
                                        </p:attrNameLst>
                                      </p:cBhvr>
                                      <p:to>
                                        <p:strVal val="visible"/>
                                      </p:to>
                                    </p:set>
                                    <p:animEffect transition="in" filter="circle(out)">
                                      <p:cBhvr>
                                        <p:cTn id="95" dur="500"/>
                                        <p:tgtEl>
                                          <p:spTgt spid="9">
                                            <p:graphicEl>
                                              <a:dgm id="{585FE9A8-D8F9-48B3-BD89-BCB8D40C3B62}"/>
                                            </p:graphicEl>
                                          </p:spTgt>
                                        </p:tgtEl>
                                      </p:cBhvr>
                                    </p:animEffect>
                                  </p:childTnLst>
                                </p:cTn>
                              </p:par>
                            </p:childTnLst>
                          </p:cTn>
                        </p:par>
                        <p:par>
                          <p:cTn id="96" fill="hold">
                            <p:stCondLst>
                              <p:cond delay="2500"/>
                            </p:stCondLst>
                            <p:childTnLst>
                              <p:par>
                                <p:cTn id="97" presetID="22" presetClass="entr" presetSubtype="4" fill="hold" grpId="0" nodeType="afterEffect">
                                  <p:stCondLst>
                                    <p:cond delay="0"/>
                                  </p:stCondLst>
                                  <p:childTnLst>
                                    <p:set>
                                      <p:cBhvr>
                                        <p:cTn id="98" dur="1" fill="hold">
                                          <p:stCondLst>
                                            <p:cond delay="0"/>
                                          </p:stCondLst>
                                        </p:cTn>
                                        <p:tgtEl>
                                          <p:spTgt spid="9">
                                            <p:graphicEl>
                                              <a:dgm id="{607E6A0A-3655-4CA6-91D8-44B285A4941A}"/>
                                            </p:graphicEl>
                                          </p:spTgt>
                                        </p:tgtEl>
                                        <p:attrNameLst>
                                          <p:attrName>style.visibility</p:attrName>
                                        </p:attrNameLst>
                                      </p:cBhvr>
                                      <p:to>
                                        <p:strVal val="visible"/>
                                      </p:to>
                                    </p:set>
                                    <p:animEffect transition="in" filter="wipe(down)">
                                      <p:cBhvr>
                                        <p:cTn id="99" dur="500"/>
                                        <p:tgtEl>
                                          <p:spTgt spid="9">
                                            <p:graphicEl>
                                              <a:dgm id="{607E6A0A-3655-4CA6-91D8-44B285A4941A}"/>
                                            </p:graphicEl>
                                          </p:spTgt>
                                        </p:tgtEl>
                                      </p:cBhvr>
                                    </p:animEffect>
                                  </p:childTnLst>
                                </p:cTn>
                              </p:par>
                            </p:childTnLst>
                          </p:cTn>
                        </p:par>
                        <p:par>
                          <p:cTn id="100" fill="hold">
                            <p:stCondLst>
                              <p:cond delay="3000"/>
                            </p:stCondLst>
                            <p:childTnLst>
                              <p:par>
                                <p:cTn id="101" presetID="6" presetClass="entr" presetSubtype="32" fill="hold" grpId="0" nodeType="afterEffect">
                                  <p:stCondLst>
                                    <p:cond delay="0"/>
                                  </p:stCondLst>
                                  <p:childTnLst>
                                    <p:set>
                                      <p:cBhvr>
                                        <p:cTn id="102" dur="1" fill="hold">
                                          <p:stCondLst>
                                            <p:cond delay="0"/>
                                          </p:stCondLst>
                                        </p:cTn>
                                        <p:tgtEl>
                                          <p:spTgt spid="9">
                                            <p:graphicEl>
                                              <a:dgm id="{819BC320-0E3F-4F15-A919-57F70CA02FCD}"/>
                                            </p:graphicEl>
                                          </p:spTgt>
                                        </p:tgtEl>
                                        <p:attrNameLst>
                                          <p:attrName>style.visibility</p:attrName>
                                        </p:attrNameLst>
                                      </p:cBhvr>
                                      <p:to>
                                        <p:strVal val="visible"/>
                                      </p:to>
                                    </p:set>
                                    <p:animEffect transition="in" filter="circle(out)">
                                      <p:cBhvr>
                                        <p:cTn id="103" dur="500"/>
                                        <p:tgtEl>
                                          <p:spTgt spid="9">
                                            <p:graphicEl>
                                              <a:dgm id="{819BC320-0E3F-4F15-A919-57F70CA02FCD}"/>
                                            </p:graphicEl>
                                          </p:spTgt>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9">
                                            <p:graphicEl>
                                              <a:dgm id="{0DD71EEF-493C-4E91-89BE-3AD922D5DFEC}"/>
                                            </p:graphicEl>
                                          </p:spTgt>
                                        </p:tgtEl>
                                        <p:attrNameLst>
                                          <p:attrName>style.visibility</p:attrName>
                                        </p:attrNameLst>
                                      </p:cBhvr>
                                      <p:to>
                                        <p:strVal val="visible"/>
                                      </p:to>
                                    </p:set>
                                    <p:animEffect transition="in" filter="wipe(down)">
                                      <p:cBhvr>
                                        <p:cTn id="106" dur="500"/>
                                        <p:tgtEl>
                                          <p:spTgt spid="9">
                                            <p:graphicEl>
                                              <a:dgm id="{0DD71EEF-493C-4E91-89BE-3AD922D5DF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AtOnce"/>
        </p:bldSub>
      </p:bldGraphic>
      <p:bldGraphic spid="8" grpId="0">
        <p:bldSub>
          <a:bldDgm bld="one"/>
        </p:bldSub>
      </p:bldGraphic>
      <p:bldGraphic spid="8" grpId="1">
        <p:bldSub>
          <a:bldDgm bld="one"/>
        </p:bldSub>
      </p:bldGraphic>
      <p:bldP spid="6" grpId="0" build="p"/>
      <p:bldP spid="7" grpId="0" build="p"/>
      <p:bldP spid="7"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1693" y="0"/>
            <a:ext cx="5103341" cy="6858000"/>
          </a:xfrm>
          <a:prstGeom prst="rect">
            <a:avLst/>
          </a:prstGeom>
        </p:spPr>
      </p:pic>
      <p:pic>
        <p:nvPicPr>
          <p:cNvPr id="9" name="Content Placeholder 8"/>
          <p:cNvPicPr>
            <a:picLocks noGrp="1" noChangeAspect="1"/>
          </p:cNvPicPr>
          <p:nvPr>
            <p:ph sz="half" idx="2"/>
          </p:nvPr>
        </p:nvPicPr>
        <p:blipFill>
          <a:blip r:embed="rId3"/>
          <a:srcRect l="4513" r="4513"/>
          <a:stretch>
            <a:fillRect/>
          </a:stretch>
        </p:blipFill>
        <p:spPr>
          <a:xfrm>
            <a:off x="4572000" y="928083"/>
            <a:ext cx="4495800" cy="3923271"/>
          </a:xfrm>
        </p:spPr>
      </p:pic>
      <p:sp>
        <p:nvSpPr>
          <p:cNvPr id="5" name="Footer Placeholder 4"/>
          <p:cNvSpPr>
            <a:spLocks noGrp="1"/>
          </p:cNvSpPr>
          <p:nvPr>
            <p:ph type="ftr" sz="quarter" idx="11"/>
          </p:nvPr>
        </p:nvSpPr>
        <p:spPr/>
        <p:txBody>
          <a:bodyPr/>
          <a:lstStyle/>
          <a:p>
            <a:r>
              <a:rPr lang="en-US" smtClean="0"/>
              <a:t>SEAM-STORYTELLING by David M. Boje</a:t>
            </a:r>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15</a:t>
            </a:fld>
            <a:endParaRPr lang="en-US"/>
          </a:p>
        </p:txBody>
      </p:sp>
      <p:sp>
        <p:nvSpPr>
          <p:cNvPr id="7" name="Text Placeholder 6"/>
          <p:cNvSpPr>
            <a:spLocks noGrp="1"/>
          </p:cNvSpPr>
          <p:nvPr>
            <p:ph type="body" idx="1"/>
          </p:nvPr>
        </p:nvSpPr>
        <p:spPr/>
        <p:txBody>
          <a:bodyPr>
            <a:normAutofit/>
          </a:bodyPr>
          <a:lstStyle/>
          <a:p>
            <a:r>
              <a:rPr lang="en-US" dirty="0"/>
              <a:t>3</a:t>
            </a:r>
            <a:r>
              <a:rPr lang="en-US" dirty="0" smtClean="0"/>
              <a:t> times Better than 1</a:t>
            </a:r>
            <a:endParaRPr lang="en-US" dirty="0"/>
          </a:p>
        </p:txBody>
      </p:sp>
      <p:sp>
        <p:nvSpPr>
          <p:cNvPr id="8" name="Text Placeholder 7"/>
          <p:cNvSpPr>
            <a:spLocks noGrp="1"/>
          </p:cNvSpPr>
          <p:nvPr>
            <p:ph type="body" sz="quarter" idx="3"/>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smtClean="0"/>
              <a:t>SEAM-STORYTELLING</a:t>
            </a:r>
            <a:endParaRPr lang="en-US" dirty="0"/>
          </a:p>
        </p:txBody>
      </p:sp>
      <p:pic>
        <p:nvPicPr>
          <p:cNvPr id="14" name="Picture 13"/>
          <p:cNvPicPr>
            <a:picLocks noChangeAspect="1"/>
          </p:cNvPicPr>
          <p:nvPr/>
        </p:nvPicPr>
        <p:blipFill>
          <a:blip r:embed="rId4"/>
          <a:stretch>
            <a:fillRect/>
          </a:stretch>
        </p:blipFill>
        <p:spPr>
          <a:xfrm>
            <a:off x="5334000" y="4953000"/>
            <a:ext cx="3429000" cy="1754117"/>
          </a:xfrm>
          <a:prstGeom prst="rect">
            <a:avLst/>
          </a:prstGeom>
        </p:spPr>
      </p:pic>
    </p:spTree>
    <p:extLst>
      <p:ext uri="{BB962C8B-B14F-4D97-AF65-F5344CB8AC3E}">
        <p14:creationId xmlns:p14="http://schemas.microsoft.com/office/powerpoint/2010/main" val="1857799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525" y="1219200"/>
            <a:ext cx="8784949" cy="5486400"/>
            <a:chOff x="179525" y="1219200"/>
            <a:chExt cx="8784949" cy="5486400"/>
          </a:xfrm>
        </p:grpSpPr>
        <p:sp>
          <p:nvSpPr>
            <p:cNvPr id="5" name="Minus 4"/>
            <p:cNvSpPr/>
            <p:nvPr/>
          </p:nvSpPr>
          <p:spPr>
            <a:xfrm rot="21300000">
              <a:off x="179525" y="3459395"/>
              <a:ext cx="8784949" cy="1006009"/>
            </a:xfrm>
            <a:prstGeom prst="mathMinus">
              <a:avLst/>
            </a:prstGeom>
          </p:spPr>
          <p:style>
            <a:lnRef idx="0">
              <a:schemeClr val="lt1">
                <a:hueOff val="0"/>
                <a:satOff val="0"/>
                <a:lumOff val="0"/>
                <a:alphaOff val="0"/>
              </a:schemeClr>
            </a:lnRef>
            <a:fillRef idx="3">
              <a:schemeClr val="accent3">
                <a:tint val="60000"/>
                <a:hueOff val="0"/>
                <a:satOff val="0"/>
                <a:lumOff val="0"/>
                <a:alphaOff val="0"/>
              </a:schemeClr>
            </a:fillRef>
            <a:effectRef idx="2">
              <a:schemeClr val="accent3">
                <a:tint val="60000"/>
                <a:hueOff val="0"/>
                <a:satOff val="0"/>
                <a:lumOff val="0"/>
                <a:alphaOff val="0"/>
              </a:schemeClr>
            </a:effectRef>
            <a:fontRef idx="minor">
              <a:schemeClr val="dk1">
                <a:hueOff val="0"/>
                <a:satOff val="0"/>
                <a:lumOff val="0"/>
                <a:alphaOff val="0"/>
              </a:schemeClr>
            </a:fontRef>
          </p:style>
        </p:sp>
        <p:sp>
          <p:nvSpPr>
            <p:cNvPr id="6" name="Up Arrow 5"/>
            <p:cNvSpPr/>
            <p:nvPr/>
          </p:nvSpPr>
          <p:spPr>
            <a:xfrm>
              <a:off x="1213104" y="1562100"/>
              <a:ext cx="2651760" cy="2133600"/>
            </a:xfrm>
            <a:prstGeom prst="up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7" name="Freeform 6"/>
            <p:cNvSpPr/>
            <p:nvPr/>
          </p:nvSpPr>
          <p:spPr>
            <a:xfrm>
              <a:off x="4273291" y="1219200"/>
              <a:ext cx="3956312" cy="2240280"/>
            </a:xfrm>
            <a:custGeom>
              <a:avLst/>
              <a:gdLst>
                <a:gd name="connsiteX0" fmla="*/ 0 w 3956312"/>
                <a:gd name="connsiteY0" fmla="*/ 0 h 2240280"/>
                <a:gd name="connsiteX1" fmla="*/ 3956312 w 3956312"/>
                <a:gd name="connsiteY1" fmla="*/ 0 h 2240280"/>
                <a:gd name="connsiteX2" fmla="*/ 3956312 w 3956312"/>
                <a:gd name="connsiteY2" fmla="*/ 2240280 h 2240280"/>
                <a:gd name="connsiteX3" fmla="*/ 0 w 3956312"/>
                <a:gd name="connsiteY3" fmla="*/ 2240280 h 2240280"/>
                <a:gd name="connsiteX4" fmla="*/ 0 w 3956312"/>
                <a:gd name="connsiteY4" fmla="*/ 0 h 224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312" h="2240280">
                  <a:moveTo>
                    <a:pt x="0" y="0"/>
                  </a:moveTo>
                  <a:lnTo>
                    <a:pt x="3956312" y="0"/>
                  </a:lnTo>
                  <a:lnTo>
                    <a:pt x="3956312" y="2240280"/>
                  </a:lnTo>
                  <a:lnTo>
                    <a:pt x="0" y="2240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r>
                <a:rPr lang="en-US" sz="2800" kern="1200" dirty="0" smtClean="0">
                  <a:ln>
                    <a:solidFill>
                      <a:schemeClr val="bg1"/>
                    </a:solidFill>
                  </a:ln>
                  <a:solidFill>
                    <a:schemeClr val="accent3"/>
                  </a:solidFill>
                  <a:effectLst>
                    <a:outerShdw blurRad="38100" dist="38100" dir="2700000" algn="tl">
                      <a:srgbClr val="000000">
                        <a:alpha val="43137"/>
                      </a:srgbClr>
                    </a:outerShdw>
                  </a:effectLst>
                </a:rPr>
                <a:t>What’s In SEAM-STORYTELLING?</a:t>
              </a:r>
              <a:endParaRPr lang="en-US" sz="2800" kern="1200" dirty="0">
                <a:ln>
                  <a:solidFill>
                    <a:schemeClr val="bg1"/>
                  </a:solidFill>
                </a:ln>
                <a:solidFill>
                  <a:schemeClr val="accent3"/>
                </a:solidFill>
                <a:effectLst>
                  <a:outerShdw blurRad="38100" dist="38100" dir="2700000" algn="tl">
                    <a:srgbClr val="000000">
                      <a:alpha val="43137"/>
                    </a:srgbClr>
                  </a:outerShdw>
                </a:effectLst>
              </a:endParaRPr>
            </a:p>
            <a:p>
              <a:pPr marL="342900" indent="-342900">
                <a:lnSpc>
                  <a:spcPct val="90000"/>
                </a:lnSpc>
                <a:spcBef>
                  <a:spcPct val="0"/>
                </a:spcBef>
                <a:spcAft>
                  <a:spcPts val="600"/>
                </a:spcAft>
                <a:buBlip>
                  <a:blip r:embed="rId3"/>
                </a:buBlip>
              </a:pPr>
              <a:r>
                <a:rPr lang="en-US" sz="2000" dirty="0" smtClean="0">
                  <a:solidFill>
                    <a:prstClr val="white"/>
                  </a:solidFill>
                  <a:effectLst>
                    <a:outerShdw blurRad="38100" dist="38100" dir="2700000" algn="tl">
                      <a:srgbClr val="000000">
                        <a:alpha val="43137"/>
                      </a:srgbClr>
                    </a:outerShdw>
                  </a:effectLst>
                </a:rPr>
                <a:t>Sociomateriality</a:t>
              </a:r>
              <a:endParaRPr lang="en-US" sz="2000" dirty="0">
                <a:solidFill>
                  <a:prstClr val="white"/>
                </a:solidFill>
                <a:effectLst>
                  <a:outerShdw blurRad="38100" dist="38100" dir="2700000" algn="tl">
                    <a:srgbClr val="000000">
                      <a:alpha val="43137"/>
                    </a:srgbClr>
                  </a:outerShdw>
                </a:effectLst>
              </a:endParaRPr>
            </a:p>
            <a:p>
              <a:pPr marL="342900" indent="-342900">
                <a:lnSpc>
                  <a:spcPct val="90000"/>
                </a:lnSpc>
                <a:spcBef>
                  <a:spcPct val="0"/>
                </a:spcBef>
                <a:spcAft>
                  <a:spcPts val="600"/>
                </a:spcAft>
                <a:buBlip>
                  <a:blip r:embed="rId3"/>
                </a:buBlip>
              </a:pPr>
              <a:r>
                <a:rPr lang="en-US" sz="2000" dirty="0" smtClean="0">
                  <a:solidFill>
                    <a:prstClr val="white"/>
                  </a:solidFill>
                  <a:effectLst>
                    <a:outerShdw blurRad="38100" dist="38100" dir="2700000" algn="tl">
                      <a:srgbClr val="000000">
                        <a:alpha val="43137"/>
                      </a:srgbClr>
                    </a:outerShdw>
                  </a:effectLst>
                </a:rPr>
                <a:t>Socioeconomic Accounting</a:t>
              </a:r>
              <a:endParaRPr lang="en-US" sz="2000" dirty="0">
                <a:solidFill>
                  <a:prstClr val="white"/>
                </a:solidFill>
                <a:effectLst>
                  <a:outerShdw blurRad="38100" dist="38100" dir="2700000" algn="tl">
                    <a:srgbClr val="000000">
                      <a:alpha val="43137"/>
                    </a:srgbClr>
                  </a:outerShdw>
                </a:effectLst>
              </a:endParaRPr>
            </a:p>
            <a:p>
              <a:pPr marL="342900" indent="-342900">
                <a:lnSpc>
                  <a:spcPct val="90000"/>
                </a:lnSpc>
                <a:spcBef>
                  <a:spcPct val="0"/>
                </a:spcBef>
                <a:spcAft>
                  <a:spcPts val="600"/>
                </a:spcAft>
                <a:buBlip>
                  <a:blip r:embed="rId3"/>
                </a:buBlip>
              </a:pPr>
              <a:r>
                <a:rPr lang="en-US" sz="2000" dirty="0" smtClean="0">
                  <a:solidFill>
                    <a:prstClr val="white"/>
                  </a:solidFill>
                  <a:effectLst>
                    <a:outerShdw blurRad="38100" dist="38100" dir="2700000" algn="tl">
                      <a:srgbClr val="000000">
                        <a:alpha val="43137"/>
                      </a:srgbClr>
                    </a:outerShdw>
                  </a:effectLst>
                </a:rPr>
                <a:t>Distrust of Speculative Economics</a:t>
              </a:r>
              <a:endParaRPr lang="en-US" sz="2000" kern="1200" dirty="0">
                <a:solidFill>
                  <a:schemeClr val="bg1"/>
                </a:solidFill>
                <a:effectLst>
                  <a:outerShdw blurRad="38100" dist="38100" dir="2700000" algn="tl">
                    <a:srgbClr val="000000">
                      <a:alpha val="43137"/>
                    </a:srgbClr>
                  </a:outerShdw>
                </a:effectLst>
              </a:endParaRPr>
            </a:p>
          </p:txBody>
        </p:sp>
        <p:sp>
          <p:nvSpPr>
            <p:cNvPr id="8" name="Down Arrow 7"/>
            <p:cNvSpPr/>
            <p:nvPr/>
          </p:nvSpPr>
          <p:spPr>
            <a:xfrm>
              <a:off x="5279136" y="4229099"/>
              <a:ext cx="2651760" cy="2133600"/>
            </a:xfrm>
            <a:prstGeom prst="down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Freeform 8"/>
            <p:cNvSpPr/>
            <p:nvPr/>
          </p:nvSpPr>
          <p:spPr>
            <a:xfrm>
              <a:off x="527309" y="4465320"/>
              <a:ext cx="4730485" cy="2240280"/>
            </a:xfrm>
            <a:custGeom>
              <a:avLst/>
              <a:gdLst>
                <a:gd name="connsiteX0" fmla="*/ 0 w 4730485"/>
                <a:gd name="connsiteY0" fmla="*/ 0 h 2240280"/>
                <a:gd name="connsiteX1" fmla="*/ 4730485 w 4730485"/>
                <a:gd name="connsiteY1" fmla="*/ 0 h 2240280"/>
                <a:gd name="connsiteX2" fmla="*/ 4730485 w 4730485"/>
                <a:gd name="connsiteY2" fmla="*/ 2240280 h 2240280"/>
                <a:gd name="connsiteX3" fmla="*/ 0 w 4730485"/>
                <a:gd name="connsiteY3" fmla="*/ 2240280 h 2240280"/>
                <a:gd name="connsiteX4" fmla="*/ 0 w 4730485"/>
                <a:gd name="connsiteY4" fmla="*/ 0 h 224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0485" h="2240280">
                  <a:moveTo>
                    <a:pt x="0" y="0"/>
                  </a:moveTo>
                  <a:lnTo>
                    <a:pt x="4730485" y="0"/>
                  </a:lnTo>
                  <a:lnTo>
                    <a:pt x="4730485" y="2240280"/>
                  </a:lnTo>
                  <a:lnTo>
                    <a:pt x="0" y="2240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r>
                <a:rPr lang="en-US" sz="2800" kern="1200" dirty="0" smtClean="0">
                  <a:ln>
                    <a:solidFill>
                      <a:schemeClr val="bg1"/>
                    </a:solidFill>
                  </a:ln>
                  <a:solidFill>
                    <a:schemeClr val="accent3"/>
                  </a:solidFill>
                  <a:effectLst>
                    <a:outerShdw blurRad="38100" dist="38100" dir="2700000" algn="tl">
                      <a:srgbClr val="000000">
                        <a:alpha val="43137"/>
                      </a:srgbClr>
                    </a:outerShdw>
                  </a:effectLst>
                </a:rPr>
                <a:t>What’s Out?</a:t>
              </a:r>
              <a:endParaRPr lang="en-US" sz="2800" kern="1200" dirty="0">
                <a:ln>
                  <a:solidFill>
                    <a:schemeClr val="bg1"/>
                  </a:solidFill>
                </a:ln>
                <a:solidFill>
                  <a:schemeClr val="accent3"/>
                </a:solidFill>
                <a:effectLst>
                  <a:outerShdw blurRad="38100" dist="38100" dir="2700000" algn="tl">
                    <a:srgbClr val="000000">
                      <a:alpha val="43137"/>
                    </a:srgbClr>
                  </a:outerShdw>
                </a:effectLst>
              </a:endParaRPr>
            </a:p>
            <a:p>
              <a:pPr marL="342900" lvl="0" indent="-342900">
                <a:spcAft>
                  <a:spcPts val="600"/>
                </a:spcAft>
                <a:buBlip>
                  <a:blip r:embed="rId3"/>
                </a:buBlip>
              </a:pPr>
              <a:r>
                <a:rPr lang="en-US" sz="2000" dirty="0" smtClean="0">
                  <a:solidFill>
                    <a:prstClr val="white"/>
                  </a:solidFill>
                  <a:effectLst>
                    <a:outerShdw blurRad="38100" dist="38100" dir="2700000" algn="tl">
                      <a:srgbClr val="000000">
                        <a:alpha val="43137"/>
                      </a:srgbClr>
                    </a:outerShdw>
                  </a:effectLst>
                </a:rPr>
                <a:t>Petrified Narrative</a:t>
              </a:r>
              <a:endParaRPr lang="en-US" sz="2000" dirty="0">
                <a:solidFill>
                  <a:prstClr val="white"/>
                </a:solidFill>
                <a:effectLst>
                  <a:outerShdw blurRad="38100" dist="38100" dir="2700000" algn="tl">
                    <a:srgbClr val="000000">
                      <a:alpha val="43137"/>
                    </a:srgbClr>
                  </a:outerShdw>
                </a:effectLst>
              </a:endParaRPr>
            </a:p>
            <a:p>
              <a:pPr marL="342900" lvl="0" indent="-342900">
                <a:spcAft>
                  <a:spcPts val="600"/>
                </a:spcAft>
                <a:buBlip>
                  <a:blip r:embed="rId3"/>
                </a:buBlip>
              </a:pPr>
              <a:r>
                <a:rPr lang="en-US" sz="2000" dirty="0" smtClean="0">
                  <a:solidFill>
                    <a:prstClr val="white"/>
                  </a:solidFill>
                  <a:effectLst>
                    <a:outerShdw blurRad="38100" dist="38100" dir="2700000" algn="tl">
                      <a:srgbClr val="000000">
                        <a:alpha val="43137"/>
                      </a:srgbClr>
                    </a:outerShdw>
                  </a:effectLst>
                </a:rPr>
                <a:t>Linear Narrative</a:t>
              </a:r>
              <a:endParaRPr lang="en-US" sz="2000" dirty="0">
                <a:solidFill>
                  <a:prstClr val="white"/>
                </a:solidFill>
                <a:effectLst>
                  <a:outerShdw blurRad="38100" dist="38100" dir="2700000" algn="tl">
                    <a:srgbClr val="000000">
                      <a:alpha val="43137"/>
                    </a:srgbClr>
                  </a:outerShdw>
                </a:effectLst>
              </a:endParaRPr>
            </a:p>
            <a:p>
              <a:pPr marL="342900" lvl="0" indent="-342900">
                <a:spcAft>
                  <a:spcPts val="600"/>
                </a:spcAft>
                <a:buBlip>
                  <a:blip r:embed="rId3"/>
                </a:buBlip>
              </a:pPr>
              <a:r>
                <a:rPr lang="en-US" sz="2000" dirty="0" err="1" smtClean="0">
                  <a:solidFill>
                    <a:prstClr val="white"/>
                  </a:solidFill>
                  <a:effectLst>
                    <a:outerShdw blurRad="38100" dist="38100" dir="2700000" algn="tl">
                      <a:srgbClr val="000000">
                        <a:alpha val="43137"/>
                      </a:srgbClr>
                    </a:outerShdw>
                  </a:effectLst>
                </a:rPr>
                <a:t>Dematerial</a:t>
              </a:r>
              <a:r>
                <a:rPr lang="en-US" sz="2000" dirty="0" smtClean="0">
                  <a:solidFill>
                    <a:prstClr val="white"/>
                  </a:solidFill>
                  <a:effectLst>
                    <a:outerShdw blurRad="38100" dist="38100" dir="2700000" algn="tl">
                      <a:srgbClr val="000000">
                        <a:alpha val="43137"/>
                      </a:srgbClr>
                    </a:outerShdw>
                  </a:effectLst>
                </a:rPr>
                <a:t> Narrative</a:t>
              </a:r>
              <a:endParaRPr lang="en-US" sz="2000" dirty="0">
                <a:solidFill>
                  <a:prstClr val="white"/>
                </a:solidFill>
                <a:effectLst>
                  <a:outerShdw blurRad="38100" dist="38100" dir="2700000" algn="tl">
                    <a:srgbClr val="000000">
                      <a:alpha val="43137"/>
                    </a:srgbClr>
                  </a:outerShdw>
                </a:effectLst>
              </a:endParaRPr>
            </a:p>
          </p:txBody>
        </p:sp>
      </p:grpSp>
      <p:sp>
        <p:nvSpPr>
          <p:cNvPr id="3" name="Footer Placeholder 2"/>
          <p:cNvSpPr>
            <a:spLocks noGrp="1"/>
          </p:cNvSpPr>
          <p:nvPr>
            <p:ph type="ftr" sz="quarter" idx="11"/>
          </p:nvPr>
        </p:nvSpPr>
        <p:spPr/>
        <p:txBody>
          <a:bodyPr/>
          <a:lstStyle/>
          <a:p>
            <a:r>
              <a:rPr lang="en-US" smtClean="0"/>
              <a:t>SEAM-STORYTELLING by David M. Boje</a:t>
            </a:r>
            <a:endParaRPr lang="en-US"/>
          </a:p>
        </p:txBody>
      </p:sp>
      <p:sp>
        <p:nvSpPr>
          <p:cNvPr id="4" name="Slide Number Placeholder 3"/>
          <p:cNvSpPr>
            <a:spLocks noGrp="1"/>
          </p:cNvSpPr>
          <p:nvPr>
            <p:ph type="sldNum" sz="quarter" idx="12"/>
          </p:nvPr>
        </p:nvSpPr>
        <p:spPr/>
        <p:txBody>
          <a:bodyPr/>
          <a:lstStyle/>
          <a:p>
            <a:fld id="{F02B70FB-18ED-4CA5-8368-F946A6F2C1F7}" type="slidenum">
              <a:rPr lang="en-US" smtClean="0"/>
              <a:t>16</a:t>
            </a:fld>
            <a:endParaRPr lang="en-US"/>
          </a:p>
        </p:txBody>
      </p:sp>
    </p:spTree>
    <p:extLst>
      <p:ext uri="{BB962C8B-B14F-4D97-AF65-F5344CB8AC3E}">
        <p14:creationId xmlns:p14="http://schemas.microsoft.com/office/powerpoint/2010/main" val="23354537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SEAM-STORYTELLING 2015</a:t>
            </a:r>
            <a:endParaRPr lang="en-US" dirty="0"/>
          </a:p>
        </p:txBody>
      </p:sp>
      <p:sp>
        <p:nvSpPr>
          <p:cNvPr id="4" name="Text Placeholder 3"/>
          <p:cNvSpPr>
            <a:spLocks noGrp="1"/>
          </p:cNvSpPr>
          <p:nvPr>
            <p:ph type="body" sz="half" idx="2"/>
          </p:nvPr>
        </p:nvSpPr>
        <p:spPr/>
        <p:txBody>
          <a:bodyPr>
            <a:normAutofit/>
          </a:bodyPr>
          <a:lstStyle/>
          <a:p>
            <a:r>
              <a:rPr lang="en-US" dirty="0" smtClean="0"/>
              <a:t>Socioeconomic</a:t>
            </a:r>
          </a:p>
          <a:p>
            <a:r>
              <a:rPr lang="en-US" dirty="0" smtClean="0"/>
              <a:t>Speculative </a:t>
            </a:r>
          </a:p>
          <a:p>
            <a:r>
              <a:rPr lang="en-US" dirty="0" smtClean="0"/>
              <a:t>Markets</a:t>
            </a:r>
          </a:p>
        </p:txBody>
      </p:sp>
      <p:sp>
        <p:nvSpPr>
          <p:cNvPr id="7" name="TextBox 6"/>
          <p:cNvSpPr txBox="1"/>
          <p:nvPr/>
        </p:nvSpPr>
        <p:spPr>
          <a:xfrm>
            <a:off x="1905000" y="6324600"/>
            <a:ext cx="7009213" cy="369332"/>
          </a:xfrm>
          <a:prstGeom prst="rect">
            <a:avLst/>
          </a:prstGeom>
          <a:noFill/>
        </p:spPr>
        <p:txBody>
          <a:bodyPr wrap="none" rtlCol="0">
            <a:spAutoFit/>
            <a:scene3d>
              <a:camera prst="orthographicFront"/>
              <a:lightRig rig="balanced" dir="t"/>
            </a:scene3d>
            <a:sp3d extrusionH="57150">
              <a:bevelT w="6350" h="6350"/>
            </a:sp3d>
          </a:bodyPr>
          <a:lstStyle/>
          <a:p>
            <a:pPr algn="r">
              <a:defRPr/>
            </a:pPr>
            <a:r>
              <a:rPr lang="en-US" b="1" dirty="0" smtClean="0">
                <a:solidFill>
                  <a:schemeClr val="accent3"/>
                </a:solidFill>
                <a:effectLst>
                  <a:outerShdw blurRad="50800" dist="38100" dir="5400000" algn="t" rotWithShape="0">
                    <a:prstClr val="black">
                      <a:alpha val="40000"/>
                    </a:prstClr>
                  </a:outerShdw>
                </a:effectLst>
              </a:rPr>
              <a:t>Almost half the </a:t>
            </a:r>
            <a:r>
              <a:rPr lang="en-US" b="1" dirty="0" err="1" smtClean="0">
                <a:solidFill>
                  <a:schemeClr val="accent3"/>
                </a:solidFill>
                <a:effectLst>
                  <a:outerShdw blurRad="50800" dist="38100" dir="5400000" algn="t" rotWithShape="0">
                    <a:prstClr val="black">
                      <a:alpha val="40000"/>
                    </a:prstClr>
                  </a:outerShdw>
                </a:effectLst>
              </a:rPr>
              <a:t>wolrd’s</a:t>
            </a:r>
            <a:r>
              <a:rPr lang="en-US" b="1" dirty="0" smtClean="0">
                <a:solidFill>
                  <a:schemeClr val="accent3"/>
                </a:solidFill>
                <a:effectLst>
                  <a:outerShdw blurRad="50800" dist="38100" dir="5400000" algn="t" rotWithShape="0">
                    <a:prstClr val="black">
                      <a:alpha val="40000"/>
                    </a:prstClr>
                  </a:outerShdw>
                </a:effectLst>
              </a:rPr>
              <a:t> population lives on less than $2 a day.</a:t>
            </a:r>
            <a:endParaRPr lang="en-US" dirty="0">
              <a:solidFill>
                <a:schemeClr val="accent3"/>
              </a:solidFill>
              <a:effectLst>
                <a:outerShdw blurRad="50800" dist="38100" dir="5400000" algn="t" rotWithShape="0">
                  <a:prstClr val="black">
                    <a:alpha val="40000"/>
                  </a:prstClr>
                </a:outerShdw>
              </a:effectLst>
            </a:endParaRPr>
          </a:p>
        </p:txBody>
      </p:sp>
      <p:sp>
        <p:nvSpPr>
          <p:cNvPr id="3" name="Footer Placeholder 2"/>
          <p:cNvSpPr>
            <a:spLocks noGrp="1"/>
          </p:cNvSpPr>
          <p:nvPr>
            <p:ph type="ftr" sz="quarter" idx="11"/>
          </p:nvPr>
        </p:nvSpPr>
        <p:spPr/>
        <p:txBody>
          <a:bodyPr/>
          <a:lstStyle/>
          <a:p>
            <a:r>
              <a:rPr lang="en-US" smtClean="0"/>
              <a:t>SEAM-STORYTELLING by David M. Boje</a:t>
            </a:r>
            <a:endParaRPr lang="en-US"/>
          </a:p>
        </p:txBody>
      </p:sp>
      <p:sp>
        <p:nvSpPr>
          <p:cNvPr id="5" name="Slide Number Placeholder 4"/>
          <p:cNvSpPr>
            <a:spLocks noGrp="1"/>
          </p:cNvSpPr>
          <p:nvPr>
            <p:ph type="sldNum" sz="quarter" idx="12"/>
          </p:nvPr>
        </p:nvSpPr>
        <p:spPr/>
        <p:txBody>
          <a:bodyPr/>
          <a:lstStyle/>
          <a:p>
            <a:fld id="{F02B70FB-18ED-4CA5-8368-F946A6F2C1F7}" type="slidenum">
              <a:rPr lang="en-US" smtClean="0"/>
              <a:t>17</a:t>
            </a:fld>
            <a:endParaRPr lang="en-US"/>
          </a:p>
        </p:txBody>
      </p:sp>
      <p:pic>
        <p:nvPicPr>
          <p:cNvPr id="20" name="Picture 19"/>
          <p:cNvPicPr>
            <a:picLocks noChangeAspect="1"/>
          </p:cNvPicPr>
          <p:nvPr/>
        </p:nvPicPr>
        <p:blipFill>
          <a:blip r:embed="rId3"/>
          <a:stretch>
            <a:fillRect/>
          </a:stretch>
        </p:blipFill>
        <p:spPr>
          <a:xfrm rot="811764">
            <a:off x="3291179" y="2055011"/>
            <a:ext cx="5637513" cy="3763704"/>
          </a:xfrm>
          <a:prstGeom prst="rect">
            <a:avLst/>
          </a:prstGeom>
        </p:spPr>
      </p:pic>
    </p:spTree>
    <p:extLst>
      <p:ext uri="{BB962C8B-B14F-4D97-AF65-F5344CB8AC3E}">
        <p14:creationId xmlns:p14="http://schemas.microsoft.com/office/powerpoint/2010/main" val="21596950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Surprisingly, the </a:t>
            </a:r>
            <a:r>
              <a:rPr lang="en-US" sz="3600" dirty="0" smtClean="0"/>
              <a:t>storytelling is changing</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9819462"/>
              </p:ext>
            </p:extLst>
          </p:nvPr>
        </p:nvGraphicFramePr>
        <p:xfrm>
          <a:off x="712788" y="3011488"/>
          <a:ext cx="7716837" cy="3389312"/>
        </p:xfrm>
        <a:graphic>
          <a:graphicData uri="http://schemas.openxmlformats.org/drawingml/2006/chart">
            <c:chart xmlns:c="http://schemas.openxmlformats.org/drawingml/2006/chart" xmlns:r="http://schemas.openxmlformats.org/officeDocument/2006/relationships" r:id="rId3"/>
          </a:graphicData>
        </a:graphic>
      </p:graphicFrame>
      <p:sp>
        <p:nvSpPr>
          <p:cNvPr id="6" name="10-Point Star 5"/>
          <p:cNvSpPr/>
          <p:nvPr/>
        </p:nvSpPr>
        <p:spPr>
          <a:xfrm>
            <a:off x="152400" y="4648200"/>
            <a:ext cx="2133600" cy="2133600"/>
          </a:xfrm>
          <a:prstGeom prst="star10">
            <a:avLst>
              <a:gd name="adj" fmla="val 31104"/>
              <a:gd name="hf" fmla="val 105146"/>
            </a:avLst>
          </a:prstGeom>
          <a:solidFill>
            <a:schemeClr val="accent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smtClean="0"/>
              <a:t>Watch Out: Petrified Narrative</a:t>
            </a:r>
            <a:endParaRPr lang="en-US" sz="1600" b="1" dirty="0"/>
          </a:p>
        </p:txBody>
      </p:sp>
      <p:sp>
        <p:nvSpPr>
          <p:cNvPr id="3" name="Footer Placeholder 2"/>
          <p:cNvSpPr>
            <a:spLocks noGrp="1"/>
          </p:cNvSpPr>
          <p:nvPr>
            <p:ph type="ftr" sz="quarter" idx="11"/>
          </p:nvPr>
        </p:nvSpPr>
        <p:spPr/>
        <p:txBody>
          <a:bodyPr/>
          <a:lstStyle/>
          <a:p>
            <a:r>
              <a:rPr lang="en-US" smtClean="0"/>
              <a:t>SEAM-STORYTELLING by David M. Boje</a:t>
            </a:r>
            <a:endParaRPr lang="en-US"/>
          </a:p>
        </p:txBody>
      </p:sp>
      <p:sp>
        <p:nvSpPr>
          <p:cNvPr id="5" name="Slide Number Placeholder 4"/>
          <p:cNvSpPr>
            <a:spLocks noGrp="1"/>
          </p:cNvSpPr>
          <p:nvPr>
            <p:ph type="sldNum" sz="quarter" idx="12"/>
          </p:nvPr>
        </p:nvSpPr>
        <p:spPr/>
        <p:txBody>
          <a:bodyPr/>
          <a:lstStyle/>
          <a:p>
            <a:fld id="{F02B70FB-18ED-4CA5-8368-F946A6F2C1F7}" type="slidenum">
              <a:rPr lang="en-US" smtClean="0"/>
              <a:t>18</a:t>
            </a:fld>
            <a:endParaRPr lang="en-US"/>
          </a:p>
        </p:txBody>
      </p:sp>
    </p:spTree>
    <p:extLst>
      <p:ext uri="{BB962C8B-B14F-4D97-AF65-F5344CB8AC3E}">
        <p14:creationId xmlns:p14="http://schemas.microsoft.com/office/powerpoint/2010/main" val="6013120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12" dur="500"/>
                                        <p:tgtEl>
                                          <p:spTgt spid="4">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17" dur="500"/>
                                        <p:tgtEl>
                                          <p:spTgt spid="4">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fade">
                                      <p:cBhvr>
                                        <p:cTn id="22" dur="500"/>
                                        <p:tgtEl>
                                          <p:spTgt spid="4">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fade">
                                      <p:cBhvr>
                                        <p:cTn id="27" dur="500"/>
                                        <p:tgtEl>
                                          <p:spTgt spid="4">
                                            <p:graphicEl>
                                              <a:chart seriesIdx="-4" categoryIdx="3" bldStep="category"/>
                                            </p:graphicEl>
                                          </p:spTgt>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750" fill="hold"/>
                                        <p:tgtEl>
                                          <p:spTgt spid="6"/>
                                        </p:tgtEl>
                                        <p:attrNameLst>
                                          <p:attrName>ppt_x</p:attrName>
                                        </p:attrNameLst>
                                      </p:cBhvr>
                                      <p:tavLst>
                                        <p:tav tm="0">
                                          <p:val>
                                            <p:strVal val="0-#ppt_w/2"/>
                                          </p:val>
                                        </p:tav>
                                        <p:tav tm="100000">
                                          <p:val>
                                            <p:strVal val="#ppt_x"/>
                                          </p:val>
                                        </p:tav>
                                      </p:tavLst>
                                    </p:anim>
                                    <p:anim calcmode="lin" valueType="num">
                                      <p:cBhvr additive="base">
                                        <p:cTn id="31"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smtClean="0"/>
              <a:t>Hot Factors</a:t>
            </a:r>
            <a:br>
              <a:rPr lang="en-US" dirty="0" smtClean="0"/>
            </a:br>
            <a:r>
              <a:rPr lang="en-US" dirty="0" smtClean="0"/>
              <a:t>in 2016</a:t>
            </a:r>
            <a:endParaRPr lang="en-US" dirty="0"/>
          </a:p>
        </p:txBody>
      </p:sp>
      <p:graphicFrame>
        <p:nvGraphicFramePr>
          <p:cNvPr id="28" name="Content Placeholder 27"/>
          <p:cNvGraphicFramePr>
            <a:graphicFrameLocks noGrp="1"/>
          </p:cNvGraphicFramePr>
          <p:nvPr>
            <p:ph sz="quarter" idx="13"/>
            <p:extLst>
              <p:ext uri="{D42A27DB-BD31-4B8C-83A1-F6EECF244321}">
                <p14:modId xmlns:p14="http://schemas.microsoft.com/office/powerpoint/2010/main" val="3501297165"/>
              </p:ext>
            </p:extLst>
          </p:nvPr>
        </p:nvGraphicFramePr>
        <p:xfrm>
          <a:off x="712788" y="1905000"/>
          <a:ext cx="7716837"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SEAM-STORYTELLING by David M. Boje</a:t>
            </a:r>
            <a:endParaRPr lang="en-US"/>
          </a:p>
        </p:txBody>
      </p:sp>
      <p:sp>
        <p:nvSpPr>
          <p:cNvPr id="3" name="Slide Number Placeholder 2"/>
          <p:cNvSpPr>
            <a:spLocks noGrp="1"/>
          </p:cNvSpPr>
          <p:nvPr>
            <p:ph type="sldNum" sz="quarter" idx="10"/>
          </p:nvPr>
        </p:nvSpPr>
        <p:spPr/>
        <p:txBody>
          <a:bodyPr/>
          <a:lstStyle/>
          <a:p>
            <a:fld id="{F02B70FB-18ED-4CA5-8368-F946A6F2C1F7}" type="slidenum">
              <a:rPr lang="en-US" smtClean="0"/>
              <a:t>19</a:t>
            </a:fld>
            <a:endParaRPr lang="en-US"/>
          </a:p>
        </p:txBody>
      </p:sp>
    </p:spTree>
    <p:extLst>
      <p:ext uri="{BB962C8B-B14F-4D97-AF65-F5344CB8AC3E}">
        <p14:creationId xmlns:p14="http://schemas.microsoft.com/office/powerpoint/2010/main" val="242988208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8">
                                            <p:graphicEl>
                                              <a:dgm id="{4B487C09-0013-400C-A1C7-F1A745952A2B}"/>
                                            </p:graphicEl>
                                          </p:spTgt>
                                        </p:tgtEl>
                                        <p:attrNameLst>
                                          <p:attrName>style.visibility</p:attrName>
                                        </p:attrNameLst>
                                      </p:cBhvr>
                                      <p:to>
                                        <p:strVal val="visible"/>
                                      </p:to>
                                    </p:set>
                                    <p:animEffect transition="in" filter="circle(out)">
                                      <p:cBhvr>
                                        <p:cTn id="7" dur="750"/>
                                        <p:tgtEl>
                                          <p:spTgt spid="28">
                                            <p:graphicEl>
                                              <a:dgm id="{4B487C09-0013-400C-A1C7-F1A745952A2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8">
                                            <p:graphicEl>
                                              <a:dgm id="{A9D9E12F-6F84-4BA3-8BEC-B986FF5341E5}"/>
                                            </p:graphicEl>
                                          </p:spTgt>
                                        </p:tgtEl>
                                        <p:attrNameLst>
                                          <p:attrName>style.visibility</p:attrName>
                                        </p:attrNameLst>
                                      </p:cBhvr>
                                      <p:to>
                                        <p:strVal val="visible"/>
                                      </p:to>
                                    </p:set>
                                    <p:animEffect transition="in" filter="circle(out)">
                                      <p:cBhvr>
                                        <p:cTn id="12" dur="750"/>
                                        <p:tgtEl>
                                          <p:spTgt spid="28">
                                            <p:graphicEl>
                                              <a:dgm id="{A9D9E12F-6F84-4BA3-8BEC-B986FF5341E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8">
                                            <p:graphicEl>
                                              <a:dgm id="{EEA1041F-7AE6-41DF-9E8A-2DEB753F5241}"/>
                                            </p:graphicEl>
                                          </p:spTgt>
                                        </p:tgtEl>
                                        <p:attrNameLst>
                                          <p:attrName>style.visibility</p:attrName>
                                        </p:attrNameLst>
                                      </p:cBhvr>
                                      <p:to>
                                        <p:strVal val="visible"/>
                                      </p:to>
                                    </p:set>
                                    <p:animEffect transition="in" filter="circle(out)">
                                      <p:cBhvr>
                                        <p:cTn id="17" dur="750"/>
                                        <p:tgtEl>
                                          <p:spTgt spid="28">
                                            <p:graphicEl>
                                              <a:dgm id="{EEA1041F-7AE6-41DF-9E8A-2DEB753F524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1" nodeType="clickEffect">
                                  <p:stCondLst>
                                    <p:cond delay="0"/>
                                  </p:stCondLst>
                                  <p:childTnLst>
                                    <p:set>
                                      <p:cBhvr>
                                        <p:cTn id="21" dur="1" fill="hold">
                                          <p:stCondLst>
                                            <p:cond delay="0"/>
                                          </p:stCondLst>
                                        </p:cTn>
                                        <p:tgtEl>
                                          <p:spTgt spid="28">
                                            <p:graphicEl>
                                              <a:dgm id="{749DE1BE-A771-4291-B823-A472D486097E}"/>
                                            </p:graphicEl>
                                          </p:spTgt>
                                        </p:tgtEl>
                                        <p:attrNameLst>
                                          <p:attrName>style.visibility</p:attrName>
                                        </p:attrNameLst>
                                      </p:cBhvr>
                                      <p:to>
                                        <p:strVal val="visible"/>
                                      </p:to>
                                    </p:set>
                                    <p:animEffect transition="in" filter="wipe(up)">
                                      <p:cBhvr>
                                        <p:cTn id="22" dur="500"/>
                                        <p:tgtEl>
                                          <p:spTgt spid="28">
                                            <p:graphicEl>
                                              <a:dgm id="{749DE1BE-A771-4291-B823-A472D486097E}"/>
                                            </p:graphicEl>
                                          </p:spTgt>
                                        </p:tgtEl>
                                      </p:cBhvr>
                                    </p:animEffect>
                                  </p:childTnLst>
                                </p:cTn>
                              </p:par>
                            </p:childTnLst>
                          </p:cTn>
                        </p:par>
                        <p:par>
                          <p:cTn id="23" fill="hold">
                            <p:stCondLst>
                              <p:cond delay="500"/>
                            </p:stCondLst>
                            <p:childTnLst>
                              <p:par>
                                <p:cTn id="24" presetID="22" presetClass="entr" presetSubtype="1" fill="hold" grpId="1" nodeType="afterEffect">
                                  <p:stCondLst>
                                    <p:cond delay="0"/>
                                  </p:stCondLst>
                                  <p:childTnLst>
                                    <p:set>
                                      <p:cBhvr>
                                        <p:cTn id="25" dur="1" fill="hold">
                                          <p:stCondLst>
                                            <p:cond delay="0"/>
                                          </p:stCondLst>
                                        </p:cTn>
                                        <p:tgtEl>
                                          <p:spTgt spid="28">
                                            <p:graphicEl>
                                              <a:dgm id="{AA637C46-80AF-48D1-8547-2F94D62BC8B8}"/>
                                            </p:graphicEl>
                                          </p:spTgt>
                                        </p:tgtEl>
                                        <p:attrNameLst>
                                          <p:attrName>style.visibility</p:attrName>
                                        </p:attrNameLst>
                                      </p:cBhvr>
                                      <p:to>
                                        <p:strVal val="visible"/>
                                      </p:to>
                                    </p:set>
                                    <p:animEffect transition="in" filter="wipe(up)">
                                      <p:cBhvr>
                                        <p:cTn id="26" dur="500"/>
                                        <p:tgtEl>
                                          <p:spTgt spid="28">
                                            <p:graphicEl>
                                              <a:dgm id="{AA637C46-80AF-48D1-8547-2F94D62BC8B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Sub>
          <a:bldDgm bld="one"/>
        </p:bldSub>
      </p:bldGraphic>
      <p:bldGraphic spid="28" grpI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AGILE</a:t>
            </a:r>
            <a:endParaRPr lang="en-US" dirty="0"/>
          </a:p>
        </p:txBody>
      </p:sp>
      <p:sp>
        <p:nvSpPr>
          <p:cNvPr id="4" name="Footer Placeholder 3"/>
          <p:cNvSpPr>
            <a:spLocks noGrp="1"/>
          </p:cNvSpPr>
          <p:nvPr>
            <p:ph type="ftr" sz="quarter" idx="11"/>
          </p:nvPr>
        </p:nvSpPr>
        <p:spPr/>
        <p:txBody>
          <a:bodyPr/>
          <a:lstStyle/>
          <a:p>
            <a:r>
              <a:rPr lang="en-US" smtClean="0"/>
              <a:t>SEAM-STORYTELLING by David M. Boje</a:t>
            </a:r>
            <a:endParaRPr lang="en-US"/>
          </a:p>
        </p:txBody>
      </p:sp>
      <p:sp>
        <p:nvSpPr>
          <p:cNvPr id="5" name="Slide Number Placeholder 4"/>
          <p:cNvSpPr>
            <a:spLocks noGrp="1"/>
          </p:cNvSpPr>
          <p:nvPr>
            <p:ph type="sldNum" sz="quarter" idx="12"/>
          </p:nvPr>
        </p:nvSpPr>
        <p:spPr/>
        <p:txBody>
          <a:bodyPr/>
          <a:lstStyle/>
          <a:p>
            <a:fld id="{F02B70FB-18ED-4CA5-8368-F946A6F2C1F7}" type="slidenum">
              <a:rPr lang="en-US" smtClean="0"/>
              <a:t>2</a:t>
            </a:fld>
            <a:endParaRPr lang="en-US"/>
          </a:p>
        </p:txBody>
      </p:sp>
      <p:pic>
        <p:nvPicPr>
          <p:cNvPr id="8" name="Picture 7"/>
          <p:cNvPicPr>
            <a:picLocks noChangeAspect="1"/>
          </p:cNvPicPr>
          <p:nvPr/>
        </p:nvPicPr>
        <p:blipFill>
          <a:blip r:embed="rId2"/>
          <a:stretch>
            <a:fillRect/>
          </a:stretch>
        </p:blipFill>
        <p:spPr>
          <a:xfrm>
            <a:off x="5041900" y="152400"/>
            <a:ext cx="4102100" cy="6337300"/>
          </a:xfrm>
          <a:prstGeom prst="rect">
            <a:avLst/>
          </a:prstGeom>
        </p:spPr>
      </p:pic>
    </p:spTree>
    <p:extLst>
      <p:ext uri="{BB962C8B-B14F-4D97-AF65-F5344CB8AC3E}">
        <p14:creationId xmlns:p14="http://schemas.microsoft.com/office/powerpoint/2010/main" val="19307164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Agile</a:t>
            </a:r>
            <a:endParaRPr lang="en-US" dirty="0"/>
          </a:p>
        </p:txBody>
      </p:sp>
      <p:sp>
        <p:nvSpPr>
          <p:cNvPr id="3" name="Content Placeholder 2"/>
          <p:cNvSpPr>
            <a:spLocks noGrp="1"/>
          </p:cNvSpPr>
          <p:nvPr>
            <p:ph idx="1"/>
          </p:nvPr>
        </p:nvSpPr>
        <p:spPr/>
        <p:txBody>
          <a:bodyPr/>
          <a:lstStyle/>
          <a:p>
            <a:r>
              <a:rPr lang="en-US" dirty="0" smtClean="0"/>
              <a:t>“The Lyon, NY, and Paris stories </a:t>
            </a:r>
            <a:r>
              <a:rPr lang="en-US" dirty="0" err="1" smtClean="0"/>
              <a:t>deomonstrate</a:t>
            </a:r>
            <a:r>
              <a:rPr lang="en-US" dirty="0" smtClean="0"/>
              <a:t> that JCD has a problem trying out and </a:t>
            </a:r>
            <a:r>
              <a:rPr lang="en-US" dirty="0" err="1" smtClean="0"/>
              <a:t>implmenting</a:t>
            </a:r>
            <a:r>
              <a:rPr lang="en-US" dirty="0" smtClean="0"/>
              <a:t> the things that work” p. 10</a:t>
            </a:r>
          </a:p>
          <a:p>
            <a:r>
              <a:rPr lang="en-US" dirty="0" smtClean="0"/>
              <a:t>Why? </a:t>
            </a:r>
            <a:r>
              <a:rPr lang="en-US" dirty="0" err="1" smtClean="0"/>
              <a:t>Methds</a:t>
            </a:r>
            <a:r>
              <a:rPr lang="en-US" dirty="0" smtClean="0"/>
              <a:t> of consulting are too ancient,</a:t>
            </a:r>
          </a:p>
          <a:p>
            <a:r>
              <a:rPr lang="en-US" dirty="0" smtClean="0"/>
              <a:t>Agile</a:t>
            </a:r>
            <a:r>
              <a:rPr lang="en-US" dirty="0" smtClean="0">
                <a:sym typeface="Wingdings"/>
              </a:rPr>
              <a:t></a:t>
            </a:r>
            <a:r>
              <a:rPr lang="en-US" dirty="0" smtClean="0"/>
              <a:t> Strategizing, Perceiving, Testing &amp; Implementing (p. 18) to get past TFW virus (p. 23-25_</a:t>
            </a:r>
            <a:endParaRPr lang="en-US" dirty="0"/>
          </a:p>
        </p:txBody>
      </p:sp>
      <p:sp>
        <p:nvSpPr>
          <p:cNvPr id="4" name="Footer Placeholder 3"/>
          <p:cNvSpPr>
            <a:spLocks noGrp="1"/>
          </p:cNvSpPr>
          <p:nvPr>
            <p:ph type="ftr" sz="quarter" idx="11"/>
          </p:nvPr>
        </p:nvSpPr>
        <p:spPr/>
        <p:txBody>
          <a:bodyPr/>
          <a:lstStyle/>
          <a:p>
            <a:r>
              <a:rPr lang="en-US" smtClean="0"/>
              <a:t>SEAM-STORYTELLING by David M. Boje</a:t>
            </a:r>
            <a:endParaRPr lang="en-US"/>
          </a:p>
        </p:txBody>
      </p:sp>
      <p:sp>
        <p:nvSpPr>
          <p:cNvPr id="5" name="Slide Number Placeholder 4"/>
          <p:cNvSpPr>
            <a:spLocks noGrp="1"/>
          </p:cNvSpPr>
          <p:nvPr>
            <p:ph type="sldNum" sz="quarter" idx="12"/>
          </p:nvPr>
        </p:nvSpPr>
        <p:spPr/>
        <p:txBody>
          <a:bodyPr/>
          <a:lstStyle/>
          <a:p>
            <a:fld id="{F02B70FB-18ED-4CA5-8368-F946A6F2C1F7}" type="slidenum">
              <a:rPr lang="en-US" smtClean="0"/>
              <a:t>3</a:t>
            </a:fld>
            <a:endParaRPr lang="en-US"/>
          </a:p>
        </p:txBody>
      </p:sp>
    </p:spTree>
    <p:extLst>
      <p:ext uri="{BB962C8B-B14F-4D97-AF65-F5344CB8AC3E}">
        <p14:creationId xmlns:p14="http://schemas.microsoft.com/office/powerpoint/2010/main" val="38114561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Where Dysfunctions come from?</a:t>
            </a:r>
            <a:endParaRPr lang="en-US" sz="40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107762548"/>
              </p:ext>
            </p:extLst>
          </p:nvPr>
        </p:nvGraphicFramePr>
        <p:xfrm>
          <a:off x="4572000" y="928688"/>
          <a:ext cx="4343400" cy="3922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val="4189122252"/>
              </p:ext>
            </p:extLst>
          </p:nvPr>
        </p:nvGraphicFramePr>
        <p:xfrm>
          <a:off x="77788" y="1828800"/>
          <a:ext cx="4343400" cy="39227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 Placeholder 5"/>
          <p:cNvSpPr>
            <a:spLocks noGrp="1"/>
          </p:cNvSpPr>
          <p:nvPr>
            <p:ph type="body" idx="1"/>
          </p:nvPr>
        </p:nvSpPr>
        <p:spPr/>
        <p:txBody>
          <a:bodyPr/>
          <a:lstStyle/>
          <a:p>
            <a:r>
              <a:rPr lang="en-US" dirty="0" smtClean="0"/>
              <a:t>SEAM-STORYTELLING</a:t>
            </a:r>
            <a:endParaRPr lang="en-US" dirty="0"/>
          </a:p>
        </p:txBody>
      </p:sp>
      <p:sp>
        <p:nvSpPr>
          <p:cNvPr id="7" name="Text Placeholder 6"/>
          <p:cNvSpPr>
            <a:spLocks noGrp="1"/>
          </p:cNvSpPr>
          <p:nvPr>
            <p:ph type="body" sz="quarter" idx="3"/>
          </p:nvPr>
        </p:nvSpPr>
        <p:spPr/>
        <p:txBody>
          <a:bodyPr/>
          <a:lstStyle/>
          <a:p>
            <a:r>
              <a:rPr lang="en-US" dirty="0" smtClean="0"/>
              <a:t>TFW VIRUS</a:t>
            </a:r>
            <a:endParaRPr lang="en-US" dirty="0"/>
          </a:p>
        </p:txBody>
      </p:sp>
      <p:sp>
        <p:nvSpPr>
          <p:cNvPr id="2" name="Footer Placeholder 1"/>
          <p:cNvSpPr>
            <a:spLocks noGrp="1"/>
          </p:cNvSpPr>
          <p:nvPr>
            <p:ph type="ftr" sz="quarter" idx="11"/>
          </p:nvPr>
        </p:nvSpPr>
        <p:spPr/>
        <p:txBody>
          <a:bodyPr/>
          <a:lstStyle/>
          <a:p>
            <a:r>
              <a:rPr lang="en-US" smtClean="0"/>
              <a:t>SEAM-STORYTELLING by David M. Boje</a:t>
            </a:r>
            <a:endParaRPr lang="en-US"/>
          </a:p>
        </p:txBody>
      </p:sp>
      <p:sp>
        <p:nvSpPr>
          <p:cNvPr id="4" name="Slide Number Placeholder 3"/>
          <p:cNvSpPr>
            <a:spLocks noGrp="1"/>
          </p:cNvSpPr>
          <p:nvPr>
            <p:ph type="sldNum" sz="quarter" idx="12"/>
          </p:nvPr>
        </p:nvSpPr>
        <p:spPr/>
        <p:txBody>
          <a:bodyPr/>
          <a:lstStyle/>
          <a:p>
            <a:fld id="{F02B70FB-18ED-4CA5-8368-F946A6F2C1F7}" type="slidenum">
              <a:rPr lang="en-US" smtClean="0"/>
              <a:t>4</a:t>
            </a:fld>
            <a:endParaRPr lang="en-US"/>
          </a:p>
        </p:txBody>
      </p:sp>
    </p:spTree>
    <p:extLst>
      <p:ext uri="{BB962C8B-B14F-4D97-AF65-F5344CB8AC3E}">
        <p14:creationId xmlns:p14="http://schemas.microsoft.com/office/powerpoint/2010/main" val="2252199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graphicEl>
                                              <a:dgm id="{02416898-003B-47FB-A816-2552670B387F}"/>
                                            </p:graphicEl>
                                          </p:spTgt>
                                        </p:tgtEl>
                                        <p:attrNameLst>
                                          <p:attrName>style.visibility</p:attrName>
                                        </p:attrNameLst>
                                      </p:cBhvr>
                                      <p:to>
                                        <p:strVal val="visible"/>
                                      </p:to>
                                    </p:set>
                                    <p:anim calcmode="lin" valueType="num">
                                      <p:cBhvr>
                                        <p:cTn id="12" dur="1000" fill="hold"/>
                                        <p:tgtEl>
                                          <p:spTgt spid="8">
                                            <p:graphicEl>
                                              <a:dgm id="{02416898-003B-47FB-A816-2552670B387F}"/>
                                            </p:graphicEl>
                                          </p:spTgt>
                                        </p:tgtEl>
                                        <p:attrNameLst>
                                          <p:attrName>ppt_w</p:attrName>
                                        </p:attrNameLst>
                                      </p:cBhvr>
                                      <p:tavLst>
                                        <p:tav tm="0">
                                          <p:val>
                                            <p:fltVal val="0"/>
                                          </p:val>
                                        </p:tav>
                                        <p:tav tm="100000">
                                          <p:val>
                                            <p:strVal val="#ppt_w"/>
                                          </p:val>
                                        </p:tav>
                                      </p:tavLst>
                                    </p:anim>
                                    <p:anim calcmode="lin" valueType="num">
                                      <p:cBhvr>
                                        <p:cTn id="13" dur="1000" fill="hold"/>
                                        <p:tgtEl>
                                          <p:spTgt spid="8">
                                            <p:graphicEl>
                                              <a:dgm id="{02416898-003B-47FB-A816-2552670B387F}"/>
                                            </p:graphicEl>
                                          </p:spTgt>
                                        </p:tgtEl>
                                        <p:attrNameLst>
                                          <p:attrName>ppt_h</p:attrName>
                                        </p:attrNameLst>
                                      </p:cBhvr>
                                      <p:tavLst>
                                        <p:tav tm="0">
                                          <p:val>
                                            <p:fltVal val="0"/>
                                          </p:val>
                                        </p:tav>
                                        <p:tav tm="100000">
                                          <p:val>
                                            <p:strVal val="#ppt_h"/>
                                          </p:val>
                                        </p:tav>
                                      </p:tavLst>
                                    </p:anim>
                                    <p:anim calcmode="lin" valueType="num">
                                      <p:cBhvr>
                                        <p:cTn id="14" dur="1000" fill="hold"/>
                                        <p:tgtEl>
                                          <p:spTgt spid="8">
                                            <p:graphicEl>
                                              <a:dgm id="{02416898-003B-47FB-A816-2552670B387F}"/>
                                            </p:graphicEl>
                                          </p:spTgt>
                                        </p:tgtEl>
                                        <p:attrNameLst>
                                          <p:attrName>style.rotation</p:attrName>
                                        </p:attrNameLst>
                                      </p:cBhvr>
                                      <p:tavLst>
                                        <p:tav tm="0">
                                          <p:val>
                                            <p:fltVal val="90"/>
                                          </p:val>
                                        </p:tav>
                                        <p:tav tm="100000">
                                          <p:val>
                                            <p:fltVal val="0"/>
                                          </p:val>
                                        </p:tav>
                                      </p:tavLst>
                                    </p:anim>
                                    <p:animEffect transition="in" filter="fade">
                                      <p:cBhvr>
                                        <p:cTn id="15" dur="1000"/>
                                        <p:tgtEl>
                                          <p:spTgt spid="8">
                                            <p:graphicEl>
                                              <a:dgm id="{02416898-003B-47FB-A816-2552670B387F}"/>
                                            </p:graphicEl>
                                          </p:spTgt>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8">
                                            <p:graphicEl>
                                              <a:dgm id="{11A8A44F-295E-4CCE-93C8-47B01A4BA973}"/>
                                            </p:graphicEl>
                                          </p:spTgt>
                                        </p:tgtEl>
                                        <p:attrNameLst>
                                          <p:attrName>style.visibility</p:attrName>
                                        </p:attrNameLst>
                                      </p:cBhvr>
                                      <p:to>
                                        <p:strVal val="visible"/>
                                      </p:to>
                                    </p:set>
                                    <p:animEffect transition="in" filter="wipe(up)">
                                      <p:cBhvr>
                                        <p:cTn id="19" dur="500"/>
                                        <p:tgtEl>
                                          <p:spTgt spid="8">
                                            <p:graphicEl>
                                              <a:dgm id="{11A8A44F-295E-4CCE-93C8-47B01A4BA973}"/>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graphicEl>
                                              <a:dgm id="{E5198C07-5BA3-48B4-8DA8-BB3C63451B9B}"/>
                                            </p:graphicEl>
                                          </p:spTgt>
                                        </p:tgtEl>
                                        <p:attrNameLst>
                                          <p:attrName>style.visibility</p:attrName>
                                        </p:attrNameLst>
                                      </p:cBhvr>
                                      <p:to>
                                        <p:strVal val="visible"/>
                                      </p:to>
                                    </p:set>
                                    <p:anim calcmode="lin" valueType="num">
                                      <p:cBhvr>
                                        <p:cTn id="24" dur="1000" fill="hold"/>
                                        <p:tgtEl>
                                          <p:spTgt spid="8">
                                            <p:graphicEl>
                                              <a:dgm id="{E5198C07-5BA3-48B4-8DA8-BB3C63451B9B}"/>
                                            </p:graphicEl>
                                          </p:spTgt>
                                        </p:tgtEl>
                                        <p:attrNameLst>
                                          <p:attrName>ppt_w</p:attrName>
                                        </p:attrNameLst>
                                      </p:cBhvr>
                                      <p:tavLst>
                                        <p:tav tm="0">
                                          <p:val>
                                            <p:fltVal val="0"/>
                                          </p:val>
                                        </p:tav>
                                        <p:tav tm="100000">
                                          <p:val>
                                            <p:strVal val="#ppt_w"/>
                                          </p:val>
                                        </p:tav>
                                      </p:tavLst>
                                    </p:anim>
                                    <p:anim calcmode="lin" valueType="num">
                                      <p:cBhvr>
                                        <p:cTn id="25" dur="1000" fill="hold"/>
                                        <p:tgtEl>
                                          <p:spTgt spid="8">
                                            <p:graphicEl>
                                              <a:dgm id="{E5198C07-5BA3-48B4-8DA8-BB3C63451B9B}"/>
                                            </p:graphicEl>
                                          </p:spTgt>
                                        </p:tgtEl>
                                        <p:attrNameLst>
                                          <p:attrName>ppt_h</p:attrName>
                                        </p:attrNameLst>
                                      </p:cBhvr>
                                      <p:tavLst>
                                        <p:tav tm="0">
                                          <p:val>
                                            <p:fltVal val="0"/>
                                          </p:val>
                                        </p:tav>
                                        <p:tav tm="100000">
                                          <p:val>
                                            <p:strVal val="#ppt_h"/>
                                          </p:val>
                                        </p:tav>
                                      </p:tavLst>
                                    </p:anim>
                                    <p:anim calcmode="lin" valueType="num">
                                      <p:cBhvr>
                                        <p:cTn id="26" dur="1000" fill="hold"/>
                                        <p:tgtEl>
                                          <p:spTgt spid="8">
                                            <p:graphicEl>
                                              <a:dgm id="{E5198C07-5BA3-48B4-8DA8-BB3C63451B9B}"/>
                                            </p:graphicEl>
                                          </p:spTgt>
                                        </p:tgtEl>
                                        <p:attrNameLst>
                                          <p:attrName>style.rotation</p:attrName>
                                        </p:attrNameLst>
                                      </p:cBhvr>
                                      <p:tavLst>
                                        <p:tav tm="0">
                                          <p:val>
                                            <p:fltVal val="90"/>
                                          </p:val>
                                        </p:tav>
                                        <p:tav tm="100000">
                                          <p:val>
                                            <p:fltVal val="0"/>
                                          </p:val>
                                        </p:tav>
                                      </p:tavLst>
                                    </p:anim>
                                    <p:animEffect transition="in" filter="fade">
                                      <p:cBhvr>
                                        <p:cTn id="27" dur="1000"/>
                                        <p:tgtEl>
                                          <p:spTgt spid="8">
                                            <p:graphicEl>
                                              <a:dgm id="{E5198C07-5BA3-48B4-8DA8-BB3C63451B9B}"/>
                                            </p:graphicEl>
                                          </p:spTgt>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8">
                                            <p:graphicEl>
                                              <a:dgm id="{433F4F49-D7E8-4827-A871-A86C630AAB94}"/>
                                            </p:graphicEl>
                                          </p:spTgt>
                                        </p:tgtEl>
                                        <p:attrNameLst>
                                          <p:attrName>style.visibility</p:attrName>
                                        </p:attrNameLst>
                                      </p:cBhvr>
                                      <p:to>
                                        <p:strVal val="visible"/>
                                      </p:to>
                                    </p:set>
                                    <p:animEffect transition="in" filter="wipe(up)">
                                      <p:cBhvr>
                                        <p:cTn id="31" dur="500"/>
                                        <p:tgtEl>
                                          <p:spTgt spid="8">
                                            <p:graphicEl>
                                              <a:dgm id="{433F4F49-D7E8-4827-A871-A86C630AAB9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8">
                                            <p:graphicEl>
                                              <a:dgm id="{BD2A0860-83DC-46E8-897B-278C568FA30F}"/>
                                            </p:graphicEl>
                                          </p:spTgt>
                                        </p:tgtEl>
                                        <p:attrNameLst>
                                          <p:attrName>style.visibility</p:attrName>
                                        </p:attrNameLst>
                                      </p:cBhvr>
                                      <p:to>
                                        <p:strVal val="visible"/>
                                      </p:to>
                                    </p:set>
                                    <p:anim calcmode="lin" valueType="num">
                                      <p:cBhvr>
                                        <p:cTn id="36" dur="1000" fill="hold"/>
                                        <p:tgtEl>
                                          <p:spTgt spid="8">
                                            <p:graphicEl>
                                              <a:dgm id="{BD2A0860-83DC-46E8-897B-278C568FA30F}"/>
                                            </p:graphicEl>
                                          </p:spTgt>
                                        </p:tgtEl>
                                        <p:attrNameLst>
                                          <p:attrName>ppt_w</p:attrName>
                                        </p:attrNameLst>
                                      </p:cBhvr>
                                      <p:tavLst>
                                        <p:tav tm="0">
                                          <p:val>
                                            <p:fltVal val="0"/>
                                          </p:val>
                                        </p:tav>
                                        <p:tav tm="100000">
                                          <p:val>
                                            <p:strVal val="#ppt_w"/>
                                          </p:val>
                                        </p:tav>
                                      </p:tavLst>
                                    </p:anim>
                                    <p:anim calcmode="lin" valueType="num">
                                      <p:cBhvr>
                                        <p:cTn id="37" dur="1000" fill="hold"/>
                                        <p:tgtEl>
                                          <p:spTgt spid="8">
                                            <p:graphicEl>
                                              <a:dgm id="{BD2A0860-83DC-46E8-897B-278C568FA30F}"/>
                                            </p:graphicEl>
                                          </p:spTgt>
                                        </p:tgtEl>
                                        <p:attrNameLst>
                                          <p:attrName>ppt_h</p:attrName>
                                        </p:attrNameLst>
                                      </p:cBhvr>
                                      <p:tavLst>
                                        <p:tav tm="0">
                                          <p:val>
                                            <p:fltVal val="0"/>
                                          </p:val>
                                        </p:tav>
                                        <p:tav tm="100000">
                                          <p:val>
                                            <p:strVal val="#ppt_h"/>
                                          </p:val>
                                        </p:tav>
                                      </p:tavLst>
                                    </p:anim>
                                    <p:anim calcmode="lin" valueType="num">
                                      <p:cBhvr>
                                        <p:cTn id="38" dur="1000" fill="hold"/>
                                        <p:tgtEl>
                                          <p:spTgt spid="8">
                                            <p:graphicEl>
                                              <a:dgm id="{BD2A0860-83DC-46E8-897B-278C568FA30F}"/>
                                            </p:graphicEl>
                                          </p:spTgt>
                                        </p:tgtEl>
                                        <p:attrNameLst>
                                          <p:attrName>style.rotation</p:attrName>
                                        </p:attrNameLst>
                                      </p:cBhvr>
                                      <p:tavLst>
                                        <p:tav tm="0">
                                          <p:val>
                                            <p:fltVal val="90"/>
                                          </p:val>
                                        </p:tav>
                                        <p:tav tm="100000">
                                          <p:val>
                                            <p:fltVal val="0"/>
                                          </p:val>
                                        </p:tav>
                                      </p:tavLst>
                                    </p:anim>
                                    <p:animEffect transition="in" filter="fade">
                                      <p:cBhvr>
                                        <p:cTn id="39" dur="1000"/>
                                        <p:tgtEl>
                                          <p:spTgt spid="8">
                                            <p:graphicEl>
                                              <a:dgm id="{BD2A0860-83DC-46E8-897B-278C568FA30F}"/>
                                            </p:graphicEl>
                                          </p:spTgt>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8">
                                            <p:graphicEl>
                                              <a:dgm id="{8269EA21-B256-4E6A-8984-36D161A1E5B1}"/>
                                            </p:graphicEl>
                                          </p:spTgt>
                                        </p:tgtEl>
                                        <p:attrNameLst>
                                          <p:attrName>style.visibility</p:attrName>
                                        </p:attrNameLst>
                                      </p:cBhvr>
                                      <p:to>
                                        <p:strVal val="visible"/>
                                      </p:to>
                                    </p:set>
                                    <p:animEffect transition="in" filter="wipe(down)">
                                      <p:cBhvr>
                                        <p:cTn id="43" dur="500"/>
                                        <p:tgtEl>
                                          <p:spTgt spid="8">
                                            <p:graphicEl>
                                              <a:dgm id="{8269EA21-B256-4E6A-8984-36D161A1E5B1}"/>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mph" presetSubtype="0" grpId="1" nodeType="clickEffect">
                                  <p:stCondLst>
                                    <p:cond delay="0"/>
                                  </p:stCondLst>
                                  <p:childTnLst>
                                    <p:set>
                                      <p:cBhvr rctx="PPT">
                                        <p:cTn id="47" dur="indefinite"/>
                                        <p:tgtEl>
                                          <p:spTgt spid="8">
                                            <p:graphicEl>
                                              <a:dgm id="{02416898-003B-47FB-A816-2552670B387F}"/>
                                            </p:graphicEl>
                                          </p:spTgt>
                                        </p:tgtEl>
                                        <p:attrNameLst>
                                          <p:attrName>style.opacity</p:attrName>
                                        </p:attrNameLst>
                                      </p:cBhvr>
                                      <p:to>
                                        <p:strVal val="0.5"/>
                                      </p:to>
                                    </p:set>
                                    <p:animEffect filter="image" prLst="opacity: 0.5">
                                      <p:cBhvr rctx="IE">
                                        <p:cTn id="48" dur="indefinite"/>
                                        <p:tgtEl>
                                          <p:spTgt spid="8">
                                            <p:graphicEl>
                                              <a:dgm id="{02416898-003B-47FB-A816-2552670B387F}"/>
                                            </p:graphicEl>
                                          </p:spTgt>
                                        </p:tgtEl>
                                      </p:cBhvr>
                                    </p:animEffect>
                                  </p:childTnLst>
                                </p:cTn>
                              </p:par>
                              <p:par>
                                <p:cTn id="49" presetID="9" presetClass="emph" presetSubtype="0" grpId="1" nodeType="withEffect">
                                  <p:stCondLst>
                                    <p:cond delay="0"/>
                                  </p:stCondLst>
                                  <p:childTnLst>
                                    <p:set>
                                      <p:cBhvr rctx="PPT">
                                        <p:cTn id="50" dur="indefinite"/>
                                        <p:tgtEl>
                                          <p:spTgt spid="8">
                                            <p:graphicEl>
                                              <a:dgm id="{11A8A44F-295E-4CCE-93C8-47B01A4BA973}"/>
                                            </p:graphicEl>
                                          </p:spTgt>
                                        </p:tgtEl>
                                        <p:attrNameLst>
                                          <p:attrName>style.opacity</p:attrName>
                                        </p:attrNameLst>
                                      </p:cBhvr>
                                      <p:to>
                                        <p:strVal val="0.5"/>
                                      </p:to>
                                    </p:set>
                                    <p:animEffect filter="image" prLst="opacity: 0.5">
                                      <p:cBhvr rctx="IE">
                                        <p:cTn id="51" dur="indefinite"/>
                                        <p:tgtEl>
                                          <p:spTgt spid="8">
                                            <p:graphicEl>
                                              <a:dgm id="{11A8A44F-295E-4CCE-93C8-47B01A4BA973}"/>
                                            </p:graphicEl>
                                          </p:spTgt>
                                        </p:tgtEl>
                                      </p:cBhvr>
                                    </p:animEffect>
                                  </p:childTnLst>
                                </p:cTn>
                              </p:par>
                              <p:par>
                                <p:cTn id="52" presetID="9" presetClass="emph" presetSubtype="0" grpId="1" nodeType="withEffect">
                                  <p:stCondLst>
                                    <p:cond delay="0"/>
                                  </p:stCondLst>
                                  <p:childTnLst>
                                    <p:set>
                                      <p:cBhvr rctx="PPT">
                                        <p:cTn id="53" dur="indefinite"/>
                                        <p:tgtEl>
                                          <p:spTgt spid="8">
                                            <p:graphicEl>
                                              <a:dgm id="{E5198C07-5BA3-48B4-8DA8-BB3C63451B9B}"/>
                                            </p:graphicEl>
                                          </p:spTgt>
                                        </p:tgtEl>
                                        <p:attrNameLst>
                                          <p:attrName>style.opacity</p:attrName>
                                        </p:attrNameLst>
                                      </p:cBhvr>
                                      <p:to>
                                        <p:strVal val="0.5"/>
                                      </p:to>
                                    </p:set>
                                    <p:animEffect filter="image" prLst="opacity: 0.5">
                                      <p:cBhvr rctx="IE">
                                        <p:cTn id="54" dur="indefinite"/>
                                        <p:tgtEl>
                                          <p:spTgt spid="8">
                                            <p:graphicEl>
                                              <a:dgm id="{E5198C07-5BA3-48B4-8DA8-BB3C63451B9B}"/>
                                            </p:graphicEl>
                                          </p:spTgt>
                                        </p:tgtEl>
                                      </p:cBhvr>
                                    </p:animEffect>
                                  </p:childTnLst>
                                </p:cTn>
                              </p:par>
                              <p:par>
                                <p:cTn id="55" presetID="9" presetClass="emph" presetSubtype="0" grpId="1" nodeType="withEffect">
                                  <p:stCondLst>
                                    <p:cond delay="0"/>
                                  </p:stCondLst>
                                  <p:childTnLst>
                                    <p:set>
                                      <p:cBhvr rctx="PPT">
                                        <p:cTn id="56" dur="indefinite"/>
                                        <p:tgtEl>
                                          <p:spTgt spid="8">
                                            <p:graphicEl>
                                              <a:dgm id="{433F4F49-D7E8-4827-A871-A86C630AAB94}"/>
                                            </p:graphicEl>
                                          </p:spTgt>
                                        </p:tgtEl>
                                        <p:attrNameLst>
                                          <p:attrName>style.opacity</p:attrName>
                                        </p:attrNameLst>
                                      </p:cBhvr>
                                      <p:to>
                                        <p:strVal val="0.5"/>
                                      </p:to>
                                    </p:set>
                                    <p:animEffect filter="image" prLst="opacity: 0.5">
                                      <p:cBhvr rctx="IE">
                                        <p:cTn id="57" dur="indefinite"/>
                                        <p:tgtEl>
                                          <p:spTgt spid="8">
                                            <p:graphicEl>
                                              <a:dgm id="{433F4F49-D7E8-4827-A871-A86C630AAB94}"/>
                                            </p:graphicEl>
                                          </p:spTgt>
                                        </p:tgtEl>
                                      </p:cBhvr>
                                    </p:animEffect>
                                  </p:childTnLst>
                                </p:cTn>
                              </p:par>
                              <p:par>
                                <p:cTn id="58" presetID="9" presetClass="emph" presetSubtype="0" grpId="1" nodeType="withEffect">
                                  <p:stCondLst>
                                    <p:cond delay="0"/>
                                  </p:stCondLst>
                                  <p:childTnLst>
                                    <p:set>
                                      <p:cBhvr rctx="PPT">
                                        <p:cTn id="59" dur="indefinite"/>
                                        <p:tgtEl>
                                          <p:spTgt spid="8">
                                            <p:graphicEl>
                                              <a:dgm id="{BD2A0860-83DC-46E8-897B-278C568FA30F}"/>
                                            </p:graphicEl>
                                          </p:spTgt>
                                        </p:tgtEl>
                                        <p:attrNameLst>
                                          <p:attrName>style.opacity</p:attrName>
                                        </p:attrNameLst>
                                      </p:cBhvr>
                                      <p:to>
                                        <p:strVal val="0.5"/>
                                      </p:to>
                                    </p:set>
                                    <p:animEffect filter="image" prLst="opacity: 0.5">
                                      <p:cBhvr rctx="IE">
                                        <p:cTn id="60" dur="indefinite"/>
                                        <p:tgtEl>
                                          <p:spTgt spid="8">
                                            <p:graphicEl>
                                              <a:dgm id="{BD2A0860-83DC-46E8-897B-278C568FA30F}"/>
                                            </p:graphicEl>
                                          </p:spTgt>
                                        </p:tgtEl>
                                      </p:cBhvr>
                                    </p:animEffect>
                                  </p:childTnLst>
                                </p:cTn>
                              </p:par>
                              <p:par>
                                <p:cTn id="61" presetID="9" presetClass="emph" presetSubtype="0" grpId="1" nodeType="withEffect">
                                  <p:stCondLst>
                                    <p:cond delay="0"/>
                                  </p:stCondLst>
                                  <p:childTnLst>
                                    <p:set>
                                      <p:cBhvr rctx="PPT">
                                        <p:cTn id="62" dur="indefinite"/>
                                        <p:tgtEl>
                                          <p:spTgt spid="8">
                                            <p:graphicEl>
                                              <a:dgm id="{8269EA21-B256-4E6A-8984-36D161A1E5B1}"/>
                                            </p:graphicEl>
                                          </p:spTgt>
                                        </p:tgtEl>
                                        <p:attrNameLst>
                                          <p:attrName>style.opacity</p:attrName>
                                        </p:attrNameLst>
                                      </p:cBhvr>
                                      <p:to>
                                        <p:strVal val="0.5"/>
                                      </p:to>
                                    </p:set>
                                    <p:animEffect filter="image" prLst="opacity: 0.5">
                                      <p:cBhvr rctx="IE">
                                        <p:cTn id="63" dur="indefinite"/>
                                        <p:tgtEl>
                                          <p:spTgt spid="8">
                                            <p:graphicEl>
                                              <a:dgm id="{8269EA21-B256-4E6A-8984-36D161A1E5B1}"/>
                                            </p:graphicEl>
                                          </p:spTgt>
                                        </p:tgtEl>
                                      </p:cBhvr>
                                    </p:animEffect>
                                  </p:childTnLst>
                                </p:cTn>
                              </p:par>
                              <p:par>
                                <p:cTn id="64" presetID="9" presetClass="emph" presetSubtype="0" grpId="1" nodeType="withEffect">
                                  <p:stCondLst>
                                    <p:cond delay="0"/>
                                  </p:stCondLst>
                                  <p:childTnLst>
                                    <p:set>
                                      <p:cBhvr rctx="PPT">
                                        <p:cTn id="65" dur="indefinite"/>
                                        <p:tgtEl>
                                          <p:spTgt spid="7">
                                            <p:txEl>
                                              <p:pRg st="0" end="0"/>
                                            </p:txEl>
                                          </p:spTgt>
                                        </p:tgtEl>
                                        <p:attrNameLst>
                                          <p:attrName>style.opacity</p:attrName>
                                        </p:attrNameLst>
                                      </p:cBhvr>
                                      <p:to>
                                        <p:strVal val="0.5"/>
                                      </p:to>
                                    </p:set>
                                    <p:animEffect filter="image" prLst="opacity: 0.5">
                                      <p:cBhvr rctx="IE">
                                        <p:cTn id="66" dur="indefinite"/>
                                        <p:tgtEl>
                                          <p:spTgt spid="7">
                                            <p:txEl>
                                              <p:pRg st="0" end="0"/>
                                            </p:txEl>
                                          </p:spTgt>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6">
                                            <p:txEl>
                                              <p:pRg st="0" end="0"/>
                                            </p:txEl>
                                          </p:spTgt>
                                        </p:tgtEl>
                                        <p:attrNameLst>
                                          <p:attrName>style.visibility</p:attrName>
                                        </p:attrNameLst>
                                      </p:cBhvr>
                                      <p:to>
                                        <p:strVal val="visible"/>
                                      </p:to>
                                    </p:set>
                                    <p:animEffect transition="in" filter="wipe(right)">
                                      <p:cBhvr>
                                        <p:cTn id="69" dur="500"/>
                                        <p:tgtEl>
                                          <p:spTgt spid="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32" fill="hold" grpId="0" nodeType="clickEffect">
                                  <p:stCondLst>
                                    <p:cond delay="0"/>
                                  </p:stCondLst>
                                  <p:childTnLst>
                                    <p:set>
                                      <p:cBhvr>
                                        <p:cTn id="73" dur="1" fill="hold">
                                          <p:stCondLst>
                                            <p:cond delay="0"/>
                                          </p:stCondLst>
                                        </p:cTn>
                                        <p:tgtEl>
                                          <p:spTgt spid="9">
                                            <p:graphicEl>
                                              <a:dgm id="{E6AF0A74-5C53-4808-8A77-31B80B0E5BF6}"/>
                                            </p:graphicEl>
                                          </p:spTgt>
                                        </p:tgtEl>
                                        <p:attrNameLst>
                                          <p:attrName>style.visibility</p:attrName>
                                        </p:attrNameLst>
                                      </p:cBhvr>
                                      <p:to>
                                        <p:strVal val="visible"/>
                                      </p:to>
                                    </p:set>
                                    <p:animEffect transition="in" filter="circle(out)">
                                      <p:cBhvr>
                                        <p:cTn id="74" dur="500"/>
                                        <p:tgtEl>
                                          <p:spTgt spid="9">
                                            <p:graphicEl>
                                              <a:dgm id="{E6AF0A74-5C53-4808-8A77-31B80B0E5BF6}"/>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32" fill="hold" grpId="0" nodeType="clickEffect">
                                  <p:stCondLst>
                                    <p:cond delay="0"/>
                                  </p:stCondLst>
                                  <p:childTnLst>
                                    <p:set>
                                      <p:cBhvr>
                                        <p:cTn id="78" dur="1" fill="hold">
                                          <p:stCondLst>
                                            <p:cond delay="0"/>
                                          </p:stCondLst>
                                        </p:cTn>
                                        <p:tgtEl>
                                          <p:spTgt spid="9">
                                            <p:graphicEl>
                                              <a:dgm id="{21E2B31A-E4B2-4ECF-88AA-8FCC85E6F254}"/>
                                            </p:graphicEl>
                                          </p:spTgt>
                                        </p:tgtEl>
                                        <p:attrNameLst>
                                          <p:attrName>style.visibility</p:attrName>
                                        </p:attrNameLst>
                                      </p:cBhvr>
                                      <p:to>
                                        <p:strVal val="visible"/>
                                      </p:to>
                                    </p:set>
                                    <p:animEffect transition="in" filter="circle(out)">
                                      <p:cBhvr>
                                        <p:cTn id="79" dur="500"/>
                                        <p:tgtEl>
                                          <p:spTgt spid="9">
                                            <p:graphicEl>
                                              <a:dgm id="{21E2B31A-E4B2-4ECF-88AA-8FCC85E6F254}"/>
                                            </p:graphicEl>
                                          </p:spTgt>
                                        </p:tgtEl>
                                      </p:cBhvr>
                                    </p:animEffect>
                                  </p:childTnLst>
                                </p:cTn>
                              </p:par>
                            </p:childTnLst>
                          </p:cTn>
                        </p:par>
                        <p:par>
                          <p:cTn id="80" fill="hold">
                            <p:stCondLst>
                              <p:cond delay="500"/>
                            </p:stCondLst>
                            <p:childTnLst>
                              <p:par>
                                <p:cTn id="81" presetID="22" presetClass="entr" presetSubtype="1" fill="hold" grpId="0" nodeType="afterEffect">
                                  <p:stCondLst>
                                    <p:cond delay="0"/>
                                  </p:stCondLst>
                                  <p:childTnLst>
                                    <p:set>
                                      <p:cBhvr>
                                        <p:cTn id="82" dur="1" fill="hold">
                                          <p:stCondLst>
                                            <p:cond delay="0"/>
                                          </p:stCondLst>
                                        </p:cTn>
                                        <p:tgtEl>
                                          <p:spTgt spid="9">
                                            <p:graphicEl>
                                              <a:dgm id="{C09C0B9D-C626-4352-937F-E565C32A1F1A}"/>
                                            </p:graphicEl>
                                          </p:spTgt>
                                        </p:tgtEl>
                                        <p:attrNameLst>
                                          <p:attrName>style.visibility</p:attrName>
                                        </p:attrNameLst>
                                      </p:cBhvr>
                                      <p:to>
                                        <p:strVal val="visible"/>
                                      </p:to>
                                    </p:set>
                                    <p:animEffect transition="in" filter="wipe(up)">
                                      <p:cBhvr>
                                        <p:cTn id="83" dur="500"/>
                                        <p:tgtEl>
                                          <p:spTgt spid="9">
                                            <p:graphicEl>
                                              <a:dgm id="{C09C0B9D-C626-4352-937F-E565C32A1F1A}"/>
                                            </p:graphicEl>
                                          </p:spTgt>
                                        </p:tgtEl>
                                      </p:cBhvr>
                                    </p:animEffect>
                                  </p:childTnLst>
                                </p:cTn>
                              </p:par>
                            </p:childTnLst>
                          </p:cTn>
                        </p:par>
                        <p:par>
                          <p:cTn id="84" fill="hold">
                            <p:stCondLst>
                              <p:cond delay="1000"/>
                            </p:stCondLst>
                            <p:childTnLst>
                              <p:par>
                                <p:cTn id="85" presetID="6" presetClass="entr" presetSubtype="32" fill="hold" grpId="0" nodeType="afterEffect">
                                  <p:stCondLst>
                                    <p:cond delay="0"/>
                                  </p:stCondLst>
                                  <p:childTnLst>
                                    <p:set>
                                      <p:cBhvr>
                                        <p:cTn id="86" dur="1" fill="hold">
                                          <p:stCondLst>
                                            <p:cond delay="0"/>
                                          </p:stCondLst>
                                        </p:cTn>
                                        <p:tgtEl>
                                          <p:spTgt spid="9">
                                            <p:graphicEl>
                                              <a:dgm id="{18949E23-5716-41EE-8482-AD899487C22A}"/>
                                            </p:graphicEl>
                                          </p:spTgt>
                                        </p:tgtEl>
                                        <p:attrNameLst>
                                          <p:attrName>style.visibility</p:attrName>
                                        </p:attrNameLst>
                                      </p:cBhvr>
                                      <p:to>
                                        <p:strVal val="visible"/>
                                      </p:to>
                                    </p:set>
                                    <p:animEffect transition="in" filter="circle(out)">
                                      <p:cBhvr>
                                        <p:cTn id="87" dur="500"/>
                                        <p:tgtEl>
                                          <p:spTgt spid="9">
                                            <p:graphicEl>
                                              <a:dgm id="{18949E23-5716-41EE-8482-AD899487C22A}"/>
                                            </p:graphicEl>
                                          </p:spTgt>
                                        </p:tgtEl>
                                      </p:cBhvr>
                                    </p:animEffect>
                                  </p:childTnLst>
                                </p:cTn>
                              </p:par>
                            </p:childTnLst>
                          </p:cTn>
                        </p:par>
                        <p:par>
                          <p:cTn id="88" fill="hold">
                            <p:stCondLst>
                              <p:cond delay="1500"/>
                            </p:stCondLst>
                            <p:childTnLst>
                              <p:par>
                                <p:cTn id="89" presetID="22" presetClass="entr" presetSubtype="1" fill="hold" grpId="0" nodeType="afterEffect">
                                  <p:stCondLst>
                                    <p:cond delay="0"/>
                                  </p:stCondLst>
                                  <p:childTnLst>
                                    <p:set>
                                      <p:cBhvr>
                                        <p:cTn id="90" dur="1" fill="hold">
                                          <p:stCondLst>
                                            <p:cond delay="0"/>
                                          </p:stCondLst>
                                        </p:cTn>
                                        <p:tgtEl>
                                          <p:spTgt spid="9">
                                            <p:graphicEl>
                                              <a:dgm id="{47906407-956C-4DBE-95F5-60B3E34737A1}"/>
                                            </p:graphicEl>
                                          </p:spTgt>
                                        </p:tgtEl>
                                        <p:attrNameLst>
                                          <p:attrName>style.visibility</p:attrName>
                                        </p:attrNameLst>
                                      </p:cBhvr>
                                      <p:to>
                                        <p:strVal val="visible"/>
                                      </p:to>
                                    </p:set>
                                    <p:animEffect transition="in" filter="wipe(up)">
                                      <p:cBhvr>
                                        <p:cTn id="91" dur="500"/>
                                        <p:tgtEl>
                                          <p:spTgt spid="9">
                                            <p:graphicEl>
                                              <a:dgm id="{47906407-956C-4DBE-95F5-60B3E34737A1}"/>
                                            </p:graphicEl>
                                          </p:spTgt>
                                        </p:tgtEl>
                                      </p:cBhvr>
                                    </p:animEffect>
                                  </p:childTnLst>
                                </p:cTn>
                              </p:par>
                            </p:childTnLst>
                          </p:cTn>
                        </p:par>
                        <p:par>
                          <p:cTn id="92" fill="hold">
                            <p:stCondLst>
                              <p:cond delay="2000"/>
                            </p:stCondLst>
                            <p:childTnLst>
                              <p:par>
                                <p:cTn id="93" presetID="6" presetClass="entr" presetSubtype="32" fill="hold" grpId="0" nodeType="afterEffect">
                                  <p:stCondLst>
                                    <p:cond delay="0"/>
                                  </p:stCondLst>
                                  <p:childTnLst>
                                    <p:set>
                                      <p:cBhvr>
                                        <p:cTn id="94" dur="1" fill="hold">
                                          <p:stCondLst>
                                            <p:cond delay="0"/>
                                          </p:stCondLst>
                                        </p:cTn>
                                        <p:tgtEl>
                                          <p:spTgt spid="9">
                                            <p:graphicEl>
                                              <a:dgm id="{585FE9A8-D8F9-48B3-BD89-BCB8D40C3B62}"/>
                                            </p:graphicEl>
                                          </p:spTgt>
                                        </p:tgtEl>
                                        <p:attrNameLst>
                                          <p:attrName>style.visibility</p:attrName>
                                        </p:attrNameLst>
                                      </p:cBhvr>
                                      <p:to>
                                        <p:strVal val="visible"/>
                                      </p:to>
                                    </p:set>
                                    <p:animEffect transition="in" filter="circle(out)">
                                      <p:cBhvr>
                                        <p:cTn id="95" dur="500"/>
                                        <p:tgtEl>
                                          <p:spTgt spid="9">
                                            <p:graphicEl>
                                              <a:dgm id="{585FE9A8-D8F9-48B3-BD89-BCB8D40C3B62}"/>
                                            </p:graphicEl>
                                          </p:spTgt>
                                        </p:tgtEl>
                                      </p:cBhvr>
                                    </p:animEffect>
                                  </p:childTnLst>
                                </p:cTn>
                              </p:par>
                            </p:childTnLst>
                          </p:cTn>
                        </p:par>
                        <p:par>
                          <p:cTn id="96" fill="hold">
                            <p:stCondLst>
                              <p:cond delay="2500"/>
                            </p:stCondLst>
                            <p:childTnLst>
                              <p:par>
                                <p:cTn id="97" presetID="22" presetClass="entr" presetSubtype="4" fill="hold" grpId="0" nodeType="afterEffect">
                                  <p:stCondLst>
                                    <p:cond delay="0"/>
                                  </p:stCondLst>
                                  <p:childTnLst>
                                    <p:set>
                                      <p:cBhvr>
                                        <p:cTn id="98" dur="1" fill="hold">
                                          <p:stCondLst>
                                            <p:cond delay="0"/>
                                          </p:stCondLst>
                                        </p:cTn>
                                        <p:tgtEl>
                                          <p:spTgt spid="9">
                                            <p:graphicEl>
                                              <a:dgm id="{607E6A0A-3655-4CA6-91D8-44B285A4941A}"/>
                                            </p:graphicEl>
                                          </p:spTgt>
                                        </p:tgtEl>
                                        <p:attrNameLst>
                                          <p:attrName>style.visibility</p:attrName>
                                        </p:attrNameLst>
                                      </p:cBhvr>
                                      <p:to>
                                        <p:strVal val="visible"/>
                                      </p:to>
                                    </p:set>
                                    <p:animEffect transition="in" filter="wipe(down)">
                                      <p:cBhvr>
                                        <p:cTn id="99" dur="500"/>
                                        <p:tgtEl>
                                          <p:spTgt spid="9">
                                            <p:graphicEl>
                                              <a:dgm id="{607E6A0A-3655-4CA6-91D8-44B285A4941A}"/>
                                            </p:graphicEl>
                                          </p:spTgt>
                                        </p:tgtEl>
                                      </p:cBhvr>
                                    </p:animEffect>
                                  </p:childTnLst>
                                </p:cTn>
                              </p:par>
                            </p:childTnLst>
                          </p:cTn>
                        </p:par>
                        <p:par>
                          <p:cTn id="100" fill="hold">
                            <p:stCondLst>
                              <p:cond delay="3000"/>
                            </p:stCondLst>
                            <p:childTnLst>
                              <p:par>
                                <p:cTn id="101" presetID="6" presetClass="entr" presetSubtype="32" fill="hold" grpId="0" nodeType="afterEffect">
                                  <p:stCondLst>
                                    <p:cond delay="0"/>
                                  </p:stCondLst>
                                  <p:childTnLst>
                                    <p:set>
                                      <p:cBhvr>
                                        <p:cTn id="102" dur="1" fill="hold">
                                          <p:stCondLst>
                                            <p:cond delay="0"/>
                                          </p:stCondLst>
                                        </p:cTn>
                                        <p:tgtEl>
                                          <p:spTgt spid="9">
                                            <p:graphicEl>
                                              <a:dgm id="{819BC320-0E3F-4F15-A919-57F70CA02FCD}"/>
                                            </p:graphicEl>
                                          </p:spTgt>
                                        </p:tgtEl>
                                        <p:attrNameLst>
                                          <p:attrName>style.visibility</p:attrName>
                                        </p:attrNameLst>
                                      </p:cBhvr>
                                      <p:to>
                                        <p:strVal val="visible"/>
                                      </p:to>
                                    </p:set>
                                    <p:animEffect transition="in" filter="circle(out)">
                                      <p:cBhvr>
                                        <p:cTn id="103" dur="500"/>
                                        <p:tgtEl>
                                          <p:spTgt spid="9">
                                            <p:graphicEl>
                                              <a:dgm id="{819BC320-0E3F-4F15-A919-57F70CA02FCD}"/>
                                            </p:graphicEl>
                                          </p:spTgt>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9">
                                            <p:graphicEl>
                                              <a:dgm id="{0DD71EEF-493C-4E91-89BE-3AD922D5DFEC}"/>
                                            </p:graphicEl>
                                          </p:spTgt>
                                        </p:tgtEl>
                                        <p:attrNameLst>
                                          <p:attrName>style.visibility</p:attrName>
                                        </p:attrNameLst>
                                      </p:cBhvr>
                                      <p:to>
                                        <p:strVal val="visible"/>
                                      </p:to>
                                    </p:set>
                                    <p:animEffect transition="in" filter="wipe(down)">
                                      <p:cBhvr>
                                        <p:cTn id="106" dur="500"/>
                                        <p:tgtEl>
                                          <p:spTgt spid="9">
                                            <p:graphicEl>
                                              <a:dgm id="{0DD71EEF-493C-4E91-89BE-3AD922D5DF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AtOnce"/>
        </p:bldSub>
      </p:bldGraphic>
      <p:bldGraphic spid="8" grpId="0">
        <p:bldSub>
          <a:bldDgm bld="one"/>
        </p:bldSub>
      </p:bldGraphic>
      <p:bldGraphic spid="8" grpId="1">
        <p:bldSub>
          <a:bldDgm bld="one"/>
        </p:bldSub>
      </p:bldGraphic>
      <p:bldP spid="6" grpId="0" build="p"/>
      <p:bldP spid="7" grpId="0" build="p"/>
      <p:bldP spid="7"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453617"/>
          </a:xfrm>
        </p:spPr>
        <p:txBody>
          <a:bodyPr/>
          <a:lstStyle/>
          <a:p>
            <a:r>
              <a:rPr lang="en-US" sz="2400" b="1" dirty="0" smtClean="0"/>
              <a:t>First Principle of BUSINESS CONSULTING</a:t>
            </a:r>
            <a:endParaRPr lang="en-US" sz="2400" b="1" dirty="0"/>
          </a:p>
        </p:txBody>
      </p:sp>
      <p:sp>
        <p:nvSpPr>
          <p:cNvPr id="3" name="Content Placeholder 2"/>
          <p:cNvSpPr>
            <a:spLocks noGrp="1"/>
          </p:cNvSpPr>
          <p:nvPr>
            <p:ph idx="1"/>
          </p:nvPr>
        </p:nvSpPr>
        <p:spPr>
          <a:xfrm>
            <a:off x="0" y="1557867"/>
            <a:ext cx="9143999" cy="5300133"/>
          </a:xfrm>
        </p:spPr>
        <p:txBody>
          <a:bodyPr>
            <a:normAutofit fontScale="77500" lnSpcReduction="20000"/>
          </a:bodyPr>
          <a:lstStyle/>
          <a:p>
            <a:pPr marL="0" indent="0">
              <a:buNone/>
            </a:pPr>
            <a:r>
              <a:rPr lang="en-US" sz="7000" b="1" dirty="0">
                <a:solidFill>
                  <a:schemeClr val="tx1"/>
                </a:solidFill>
              </a:rPr>
              <a:t>"All organizations are perfectly designed to get the results they get. To get better results, you need </a:t>
            </a:r>
            <a:r>
              <a:rPr lang="en-US" sz="7000" b="1" dirty="0" smtClean="0">
                <a:solidFill>
                  <a:schemeClr val="tx1"/>
                </a:solidFill>
              </a:rPr>
              <a:t>to improve </a:t>
            </a:r>
            <a:r>
              <a:rPr lang="en-US" sz="7000" b="1" dirty="0">
                <a:solidFill>
                  <a:schemeClr val="tx1"/>
                </a:solidFill>
              </a:rPr>
              <a:t>the design </a:t>
            </a:r>
            <a:r>
              <a:rPr lang="en-US" sz="7000" b="1" dirty="0" smtClean="0">
                <a:solidFill>
                  <a:schemeClr val="tx1"/>
                </a:solidFill>
              </a:rPr>
              <a:t>of the organization” </a:t>
            </a:r>
          </a:p>
          <a:p>
            <a:pPr marL="0" indent="0">
              <a:buNone/>
            </a:pPr>
            <a:r>
              <a:rPr lang="en-US" dirty="0" smtClean="0">
                <a:sym typeface="Wingdings"/>
              </a:rPr>
              <a:t></a:t>
            </a:r>
            <a:r>
              <a:rPr lang="en-US" dirty="0" smtClean="0"/>
              <a:t> </a:t>
            </a:r>
            <a:r>
              <a:rPr lang="en-US" b="1" dirty="0" smtClean="0"/>
              <a:t>from Arthur Wayne Jones</a:t>
            </a:r>
            <a:r>
              <a:rPr lang="en-US" dirty="0" smtClean="0"/>
              <a:t>, as cited in David P. Hanna (1988: 38; 2001: 19)</a:t>
            </a:r>
          </a:p>
        </p:txBody>
      </p:sp>
      <p:sp>
        <p:nvSpPr>
          <p:cNvPr id="4" name="Slide Number Placeholder 3"/>
          <p:cNvSpPr>
            <a:spLocks noGrp="1"/>
          </p:cNvSpPr>
          <p:nvPr>
            <p:ph type="sldNum" sz="quarter" idx="12"/>
          </p:nvPr>
        </p:nvSpPr>
        <p:spPr/>
        <p:txBody>
          <a:bodyPr/>
          <a:lstStyle/>
          <a:p>
            <a:fld id="{651FC063-5EA9-49AF-AFAF-D68C9E82B23B}" type="slidenum">
              <a:rPr lang="en-US" smtClean="0"/>
              <a:pPr/>
              <a:t>5</a:t>
            </a:fld>
            <a:endParaRPr lang="en-US"/>
          </a:p>
        </p:txBody>
      </p:sp>
    </p:spTree>
    <p:extLst>
      <p:ext uri="{BB962C8B-B14F-4D97-AF65-F5344CB8AC3E}">
        <p14:creationId xmlns:p14="http://schemas.microsoft.com/office/powerpoint/2010/main" val="667635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PRINCIPLE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Sow a thought reap a word</a:t>
            </a:r>
          </a:p>
          <a:p>
            <a:pPr marL="0" indent="0">
              <a:buNone/>
            </a:pPr>
            <a:r>
              <a:rPr lang="en-US" dirty="0" smtClean="0"/>
              <a:t>Sow a word reap an action</a:t>
            </a:r>
          </a:p>
          <a:p>
            <a:pPr marL="0" indent="0">
              <a:buNone/>
            </a:pPr>
            <a:r>
              <a:rPr lang="en-US" dirty="0" smtClean="0"/>
              <a:t>Sow an action reap a habit</a:t>
            </a:r>
          </a:p>
          <a:p>
            <a:pPr marL="0" indent="0">
              <a:buNone/>
            </a:pPr>
            <a:r>
              <a:rPr lang="en-US" dirty="0" smtClean="0"/>
              <a:t>Sow a habit reap a character</a:t>
            </a:r>
          </a:p>
          <a:p>
            <a:pPr marL="0" indent="0">
              <a:buNone/>
            </a:pPr>
            <a:r>
              <a:rPr lang="en-US" dirty="0" smtClean="0"/>
              <a:t>Sow a character reap a destiny</a:t>
            </a:r>
          </a:p>
          <a:p>
            <a:pPr marL="0" indent="0">
              <a:buNone/>
            </a:pPr>
            <a:r>
              <a:rPr lang="en-US" dirty="0" smtClean="0"/>
              <a:t>-- Adapted from Ralph Waldo Emerson</a:t>
            </a:r>
            <a:endParaRPr lang="en-US" dirty="0"/>
          </a:p>
        </p:txBody>
      </p:sp>
      <p:sp>
        <p:nvSpPr>
          <p:cNvPr id="4" name="Footer Placeholder 3"/>
          <p:cNvSpPr>
            <a:spLocks noGrp="1"/>
          </p:cNvSpPr>
          <p:nvPr>
            <p:ph type="ftr" sz="quarter" idx="11"/>
          </p:nvPr>
        </p:nvSpPr>
        <p:spPr/>
        <p:txBody>
          <a:bodyPr/>
          <a:lstStyle/>
          <a:p>
            <a:r>
              <a:rPr lang="en-US" smtClean="0"/>
              <a:t>SEAM-STORYTELLING by David M. Boje</a:t>
            </a:r>
            <a:endParaRPr lang="en-US"/>
          </a:p>
        </p:txBody>
      </p:sp>
      <p:sp>
        <p:nvSpPr>
          <p:cNvPr id="5" name="Slide Number Placeholder 4"/>
          <p:cNvSpPr>
            <a:spLocks noGrp="1"/>
          </p:cNvSpPr>
          <p:nvPr>
            <p:ph type="sldNum" sz="quarter" idx="12"/>
          </p:nvPr>
        </p:nvSpPr>
        <p:spPr/>
        <p:txBody>
          <a:bodyPr/>
          <a:lstStyle/>
          <a:p>
            <a:fld id="{F02B70FB-18ED-4CA5-8368-F946A6F2C1F7}" type="slidenum">
              <a:rPr lang="en-US" smtClean="0"/>
              <a:t>6</a:t>
            </a:fld>
            <a:endParaRPr lang="en-US"/>
          </a:p>
        </p:txBody>
      </p:sp>
    </p:spTree>
    <p:extLst>
      <p:ext uri="{BB962C8B-B14F-4D97-AF65-F5344CB8AC3E}">
        <p14:creationId xmlns:p14="http://schemas.microsoft.com/office/powerpoint/2010/main" val="31686336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ONE: Find possible client</a:t>
            </a:r>
            <a:endParaRPr lang="en-US" dirty="0"/>
          </a:p>
        </p:txBody>
      </p:sp>
      <p:sp>
        <p:nvSpPr>
          <p:cNvPr id="3" name="Content Placeholder 2"/>
          <p:cNvSpPr>
            <a:spLocks noGrp="1"/>
          </p:cNvSpPr>
          <p:nvPr>
            <p:ph idx="1"/>
          </p:nvPr>
        </p:nvSpPr>
        <p:spPr/>
        <p:txBody>
          <a:bodyPr/>
          <a:lstStyle/>
          <a:p>
            <a:r>
              <a:rPr lang="en-US" b="1" dirty="0"/>
              <a:t>Print out </a:t>
            </a:r>
            <a:r>
              <a:rPr lang="en-US" b="1" u="sng" dirty="0">
                <a:hlinkClick r:id="rId2"/>
              </a:rPr>
              <a:t>SMALL BUSINESS APPLICATION (keep signed copy for your report)</a:t>
            </a:r>
          </a:p>
          <a:p>
            <a:r>
              <a:rPr lang="en-US" b="1" u="sng" dirty="0">
                <a:hlinkClick r:id="rId3"/>
              </a:rPr>
              <a:t>Print Confidentiality </a:t>
            </a:r>
            <a:r>
              <a:rPr lang="en-US" b="1" u="sng" dirty="0" smtClean="0">
                <a:hlinkClick r:id="rId3"/>
              </a:rPr>
              <a:t>Agreement </a:t>
            </a:r>
            <a:r>
              <a:rPr lang="en-US" b="1" u="sng" dirty="0">
                <a:hlinkClick r:id="rId3"/>
              </a:rPr>
              <a:t>(you sign it and give to client, put copy in your report)</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SEAM-STORYTELLING by David M. Boje</a:t>
            </a:r>
            <a:endParaRPr lang="en-US"/>
          </a:p>
        </p:txBody>
      </p:sp>
      <p:sp>
        <p:nvSpPr>
          <p:cNvPr id="5" name="Slide Number Placeholder 4"/>
          <p:cNvSpPr>
            <a:spLocks noGrp="1"/>
          </p:cNvSpPr>
          <p:nvPr>
            <p:ph type="sldNum" sz="quarter" idx="12"/>
          </p:nvPr>
        </p:nvSpPr>
        <p:spPr/>
        <p:txBody>
          <a:bodyPr/>
          <a:lstStyle/>
          <a:p>
            <a:fld id="{F02B70FB-18ED-4CA5-8368-F946A6F2C1F7}" type="slidenum">
              <a:rPr lang="en-US" smtClean="0"/>
              <a:t>7</a:t>
            </a:fld>
            <a:endParaRPr lang="en-US"/>
          </a:p>
        </p:txBody>
      </p:sp>
    </p:spTree>
    <p:extLst>
      <p:ext uri="{BB962C8B-B14F-4D97-AF65-F5344CB8AC3E}">
        <p14:creationId xmlns:p14="http://schemas.microsoft.com/office/powerpoint/2010/main" val="38067153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STEP TWO: Print out your Major Tools - BEFORE YOU GO TO THE CLIENT WITH AN APPLICATION</a:t>
            </a:r>
          </a:p>
        </p:txBody>
      </p:sp>
      <p:sp>
        <p:nvSpPr>
          <p:cNvPr id="3" name="Content Placeholder 2"/>
          <p:cNvSpPr>
            <a:spLocks noGrp="1"/>
          </p:cNvSpPr>
          <p:nvPr>
            <p:ph idx="1"/>
          </p:nvPr>
        </p:nvSpPr>
        <p:spPr>
          <a:xfrm>
            <a:off x="712788" y="3012142"/>
            <a:ext cx="5078412" cy="1331258"/>
          </a:xfrm>
        </p:spPr>
        <p:txBody>
          <a:bodyPr>
            <a:normAutofit fontScale="92500" lnSpcReduction="10000"/>
          </a:bodyPr>
          <a:lstStyle/>
          <a:p>
            <a:r>
              <a:rPr lang="en-US" sz="3600" b="1" dirty="0" smtClean="0"/>
              <a:t>explain </a:t>
            </a:r>
            <a:r>
              <a:rPr lang="en-US" sz="3600" b="1" dirty="0"/>
              <a:t>to </a:t>
            </a:r>
            <a:r>
              <a:rPr lang="en-US" sz="3600" b="1" dirty="0" smtClean="0"/>
              <a:t>client</a:t>
            </a:r>
            <a:r>
              <a:rPr lang="en-US" sz="3600" b="1" dirty="0" smtClean="0"/>
              <a:t>: </a:t>
            </a:r>
            <a:r>
              <a:rPr lang="en-US" sz="3600" b="1" dirty="0" smtClean="0">
                <a:hlinkClick r:id="rId2"/>
              </a:rPr>
              <a:t>4 Leaf Clover</a:t>
            </a:r>
            <a:endParaRPr lang="en-US" sz="3600" b="1" u="sng" dirty="0"/>
          </a:p>
          <a:p>
            <a:endParaRPr lang="en-US" sz="3600" b="1" u="sng" dirty="0" smtClean="0"/>
          </a:p>
        </p:txBody>
      </p:sp>
      <p:sp>
        <p:nvSpPr>
          <p:cNvPr id="4" name="Footer Placeholder 3"/>
          <p:cNvSpPr>
            <a:spLocks noGrp="1"/>
          </p:cNvSpPr>
          <p:nvPr>
            <p:ph type="ftr" sz="quarter" idx="11"/>
          </p:nvPr>
        </p:nvSpPr>
        <p:spPr/>
        <p:txBody>
          <a:bodyPr/>
          <a:lstStyle/>
          <a:p>
            <a:r>
              <a:rPr lang="en-US" smtClean="0"/>
              <a:t>SEAM-STORYTELLING by David M. Boje</a:t>
            </a:r>
            <a:endParaRPr lang="en-US"/>
          </a:p>
        </p:txBody>
      </p:sp>
      <p:sp>
        <p:nvSpPr>
          <p:cNvPr id="5" name="Slide Number Placeholder 4"/>
          <p:cNvSpPr>
            <a:spLocks noGrp="1"/>
          </p:cNvSpPr>
          <p:nvPr>
            <p:ph type="sldNum" sz="quarter" idx="12"/>
          </p:nvPr>
        </p:nvSpPr>
        <p:spPr/>
        <p:txBody>
          <a:bodyPr/>
          <a:lstStyle/>
          <a:p>
            <a:fld id="{F02B70FB-18ED-4CA5-8368-F946A6F2C1F7}" type="slidenum">
              <a:rPr lang="en-US" smtClean="0"/>
              <a:t>8</a:t>
            </a:fld>
            <a:endParaRPr lang="en-US"/>
          </a:p>
        </p:txBody>
      </p:sp>
      <p:sp>
        <p:nvSpPr>
          <p:cNvPr id="6" name="Rectangle 5"/>
          <p:cNvSpPr/>
          <p:nvPr/>
        </p:nvSpPr>
        <p:spPr>
          <a:xfrm>
            <a:off x="5562600" y="2971800"/>
            <a:ext cx="3581400" cy="2831544"/>
          </a:xfrm>
          <a:prstGeom prst="rect">
            <a:avLst/>
          </a:prstGeom>
        </p:spPr>
        <p:txBody>
          <a:bodyPr wrap="square">
            <a:spAutoFit/>
          </a:bodyPr>
          <a:lstStyle/>
          <a:p>
            <a:r>
              <a:rPr lang="en-US" b="1" dirty="0" smtClean="0"/>
              <a:t>BRING THESE FORMS:</a:t>
            </a:r>
            <a:endParaRPr lang="en-US" b="1" dirty="0"/>
          </a:p>
          <a:p>
            <a:r>
              <a:rPr lang="en-US" sz="2000" b="1" u="sng" dirty="0">
                <a:hlinkClick r:id="rId3"/>
              </a:rPr>
              <a:t>PNAC TOOL form </a:t>
            </a:r>
            <a:r>
              <a:rPr lang="en-US" sz="2000" b="1" u="sng" dirty="0">
                <a:hlinkClick r:id="rId4"/>
              </a:rPr>
              <a:t>TIME MANAGEMENT TOOL form </a:t>
            </a:r>
            <a:r>
              <a:rPr lang="en-US" sz="2000" b="1" u="sng" dirty="0">
                <a:hlinkClick r:id="rId5"/>
              </a:rPr>
              <a:t>PAP TOOL form </a:t>
            </a:r>
            <a:r>
              <a:rPr lang="en-US" sz="2000" b="1" u="sng" dirty="0">
                <a:hlinkClick r:id="rId6"/>
              </a:rPr>
              <a:t>IESP TOOL form </a:t>
            </a:r>
            <a:r>
              <a:rPr lang="en-US" sz="2000" b="1" u="sng" dirty="0">
                <a:hlinkClick r:id="rId7"/>
              </a:rPr>
              <a:t>COMPETENCY GRID TOOL form </a:t>
            </a:r>
            <a:r>
              <a:rPr lang="en-US" sz="2000" b="1" u="sng" dirty="0">
                <a:hlinkClick r:id="rId8"/>
              </a:rPr>
              <a:t>PILOTING LOGBOOK </a:t>
            </a:r>
            <a:endParaRPr lang="en-US" sz="2000" dirty="0"/>
          </a:p>
        </p:txBody>
      </p:sp>
      <p:sp>
        <p:nvSpPr>
          <p:cNvPr id="7" name="TextBox 6"/>
          <p:cNvSpPr txBox="1"/>
          <p:nvPr/>
        </p:nvSpPr>
        <p:spPr>
          <a:xfrm>
            <a:off x="1371600" y="4876800"/>
            <a:ext cx="3581400" cy="1815882"/>
          </a:xfrm>
          <a:prstGeom prst="rect">
            <a:avLst/>
          </a:prstGeom>
          <a:noFill/>
        </p:spPr>
        <p:txBody>
          <a:bodyPr wrap="square" rtlCol="0">
            <a:spAutoFit/>
          </a:bodyPr>
          <a:lstStyle/>
          <a:p>
            <a:r>
              <a:rPr lang="en-US" sz="2800" dirty="0" smtClean="0"/>
              <a:t>Explain </a:t>
            </a:r>
            <a:r>
              <a:rPr lang="en-US" sz="2800" dirty="0" smtClean="0">
                <a:hlinkClick r:id="rId9"/>
              </a:rPr>
              <a:t>the 3 Axes SEAM MODEL</a:t>
            </a:r>
            <a:r>
              <a:rPr lang="en-US" sz="2800" dirty="0" smtClean="0"/>
              <a:t> of our Class</a:t>
            </a:r>
            <a:endParaRPr lang="en-US" sz="2800" dirty="0"/>
          </a:p>
        </p:txBody>
      </p:sp>
    </p:spTree>
    <p:extLst>
      <p:ext uri="{BB962C8B-B14F-4D97-AF65-F5344CB8AC3E}">
        <p14:creationId xmlns:p14="http://schemas.microsoft.com/office/powerpoint/2010/main" val="42548239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Boje’s Piloting Logbook</a:t>
            </a:r>
            <a:endParaRPr lang="en-US" dirty="0"/>
          </a:p>
        </p:txBody>
      </p:sp>
      <p:pic>
        <p:nvPicPr>
          <p:cNvPr id="9" name="Content Placeholder 8"/>
          <p:cNvPicPr>
            <a:picLocks noGrp="1" noChangeAspect="1"/>
          </p:cNvPicPr>
          <p:nvPr>
            <p:ph sz="half" idx="2"/>
          </p:nvPr>
        </p:nvPicPr>
        <p:blipFill>
          <a:blip r:embed="rId2"/>
          <a:srcRect t="11021" b="11021"/>
          <a:stretch>
            <a:fillRect/>
          </a:stretch>
        </p:blipFill>
        <p:spPr/>
      </p:pic>
      <p:sp>
        <p:nvSpPr>
          <p:cNvPr id="4" name="Content Placeholder 3"/>
          <p:cNvSpPr>
            <a:spLocks noGrp="1"/>
          </p:cNvSpPr>
          <p:nvPr>
            <p:ph sz="quarter" idx="4"/>
          </p:nvPr>
        </p:nvSpPr>
        <p:spPr>
          <a:xfrm>
            <a:off x="78258" y="1143000"/>
            <a:ext cx="4343400" cy="4609071"/>
          </a:xfrm>
        </p:spPr>
        <p:txBody>
          <a:bodyPr>
            <a:normAutofit lnSpcReduction="10000"/>
          </a:bodyPr>
          <a:lstStyle/>
          <a:p>
            <a:r>
              <a:rPr lang="en-US" b="1" dirty="0" smtClean="0"/>
              <a:t>ADD  </a:t>
            </a:r>
            <a:r>
              <a:rPr lang="en-US" b="1" dirty="0"/>
              <a:t>following forms and these items in it:</a:t>
            </a:r>
          </a:p>
          <a:p>
            <a:r>
              <a:rPr lang="en-US" b="1" u="sng" dirty="0">
                <a:hlinkClick r:id="rId3"/>
              </a:rPr>
              <a:t>Print out the Report Template in case client wants to see it</a:t>
            </a:r>
          </a:p>
          <a:p>
            <a:r>
              <a:rPr lang="en-US" b="1" dirty="0"/>
              <a:t>Print out your </a:t>
            </a:r>
            <a:r>
              <a:rPr lang="en-US" b="1" u="sng" dirty="0">
                <a:hlinkClick r:id="rId4"/>
              </a:rPr>
              <a:t>Mid-term Check List   (what you need to get done by mid-term).</a:t>
            </a:r>
          </a:p>
          <a:p>
            <a:r>
              <a:rPr lang="en-US" b="1" dirty="0"/>
              <a:t>Print out your </a:t>
            </a:r>
            <a:r>
              <a:rPr lang="en-US" b="1" u="sng" dirty="0">
                <a:hlinkClick r:id="rId5"/>
              </a:rPr>
              <a:t>Final report Check list  (what you need to get done by end of term).</a:t>
            </a:r>
          </a:p>
          <a:p>
            <a:r>
              <a:rPr lang="en-US" b="1" u="sng" dirty="0">
                <a:hlinkClick r:id="rId6"/>
              </a:rPr>
              <a:t>Print Client Rating/Grading Sheet for Student's Report (give to client to grade your report)</a:t>
            </a:r>
            <a:endParaRPr lang="en-US" dirty="0"/>
          </a:p>
        </p:txBody>
      </p:sp>
      <p:sp>
        <p:nvSpPr>
          <p:cNvPr id="5" name="Footer Placeholder 4"/>
          <p:cNvSpPr>
            <a:spLocks noGrp="1"/>
          </p:cNvSpPr>
          <p:nvPr>
            <p:ph type="ftr" sz="quarter" idx="11"/>
          </p:nvPr>
        </p:nvSpPr>
        <p:spPr/>
        <p:txBody>
          <a:bodyPr/>
          <a:lstStyle/>
          <a:p>
            <a:r>
              <a:rPr lang="en-US" smtClean="0"/>
              <a:t>SEAM-STORYTELLING by David M. Boje</a:t>
            </a:r>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9</a:t>
            </a:fld>
            <a:endParaRPr lang="en-US"/>
          </a:p>
        </p:txBody>
      </p:sp>
      <p:sp>
        <p:nvSpPr>
          <p:cNvPr id="7" name="Text Placeholder 6"/>
          <p:cNvSpPr>
            <a:spLocks noGrp="1"/>
          </p:cNvSpPr>
          <p:nvPr>
            <p:ph type="body" idx="1"/>
          </p:nvPr>
        </p:nvSpPr>
        <p:spPr/>
        <p:txBody>
          <a:bodyPr/>
          <a:lstStyle/>
          <a:p>
            <a:r>
              <a:rPr lang="en-US" dirty="0" smtClean="0"/>
              <a:t>STEP 3 : Do this today</a:t>
            </a:r>
            <a:endParaRPr lang="en-US" dirty="0"/>
          </a:p>
        </p:txBody>
      </p:sp>
      <p:sp>
        <p:nvSpPr>
          <p:cNvPr id="8" name="Text Placeholder 7"/>
          <p:cNvSpPr>
            <a:spLocks noGrp="1"/>
          </p:cNvSpPr>
          <p:nvPr>
            <p:ph type="body" sz="quarter" idx="3"/>
          </p:nvPr>
        </p:nvSpPr>
        <p:spPr/>
        <p:txBody>
          <a:bodyPr>
            <a:normAutofit fontScale="92500" lnSpcReduction="20000"/>
          </a:bodyPr>
          <a:lstStyle/>
          <a:p>
            <a:r>
              <a:rPr lang="en-US" dirty="0" smtClean="0"/>
              <a:t>Please Make SEAM Logbook</a:t>
            </a:r>
            <a:endParaRPr lang="en-US" dirty="0"/>
          </a:p>
        </p:txBody>
      </p:sp>
    </p:spTree>
    <p:extLst>
      <p:ext uri="{BB962C8B-B14F-4D97-AF65-F5344CB8AC3E}">
        <p14:creationId xmlns:p14="http://schemas.microsoft.com/office/powerpoint/2010/main" val="42460372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ot Business by Rieva Leson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Hot Business">
      <a:majorFont>
        <a:latin typeface="Arial Rounded MT Bold"/>
        <a:ea typeface=""/>
        <a:cs typeface=""/>
      </a:majorFont>
      <a:minorFont>
        <a:latin typeface="Arial Rounded MT Bold"/>
        <a:ea typeface=""/>
        <a:cs typeface=""/>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Hot Business by Rieva Lesonsky.potx</Template>
  <TotalTime>477</TotalTime>
  <Words>1521</Words>
  <Application>Microsoft Macintosh PowerPoint</Application>
  <PresentationFormat>On-screen Show (4:3)</PresentationFormat>
  <Paragraphs>174</Paragraphs>
  <Slides>19</Slides>
  <Notes>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Hot Business by Rieva Lesonsky</vt:lpstr>
      <vt:lpstr>SEAM-STORYTELLING</vt:lpstr>
      <vt:lpstr>What is AGILE</vt:lpstr>
      <vt:lpstr>Becoming Agile</vt:lpstr>
      <vt:lpstr>Where Dysfunctions come from?</vt:lpstr>
      <vt:lpstr>First Principle of BUSINESS CONSULTING</vt:lpstr>
      <vt:lpstr>SECOND PRINCIPLE</vt:lpstr>
      <vt:lpstr>STEP ONE: Find possible client</vt:lpstr>
      <vt:lpstr>STEP TWO: Print out your Major Tools - BEFORE YOU GO TO THE CLIENT WITH AN APPLICATION</vt:lpstr>
      <vt:lpstr>Boje’s Piloting Logbook</vt:lpstr>
      <vt:lpstr>TAKE NOTES</vt:lpstr>
      <vt:lpstr>SEAM-STORYTELLING</vt:lpstr>
      <vt:lpstr>Where to Start Diagnosis</vt:lpstr>
      <vt:lpstr>SEAM Consulting Model</vt:lpstr>
      <vt:lpstr>Anatomy of SEAM-STORYTELLING</vt:lpstr>
      <vt:lpstr>PowerPoint Presentation</vt:lpstr>
      <vt:lpstr>PowerPoint Presentation</vt:lpstr>
      <vt:lpstr>SEAM-STORYTELLING 2015</vt:lpstr>
      <vt:lpstr>Surprisingly, the storytelling is changing</vt:lpstr>
      <vt:lpstr>Hot Factors in 2016</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Businesses to Start Now!</dc:title>
  <dc:subject/>
  <dc:creator/>
  <cp:keywords/>
  <dc:description/>
  <cp:lastModifiedBy>David Boje</cp:lastModifiedBy>
  <cp:revision>80</cp:revision>
  <dcterms:created xsi:type="dcterms:W3CDTF">2010-05-28T00:09:10Z</dcterms:created>
  <dcterms:modified xsi:type="dcterms:W3CDTF">2016-01-26T21:28:02Z</dcterms:modified>
  <cp:category/>
</cp:coreProperties>
</file>